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slideLayouts/slideLayout4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12" r:id="rId4"/>
    <p:sldMasterId id="2147483924" r:id="rId5"/>
    <p:sldMasterId id="2147483950" r:id="rId6"/>
    <p:sldMasterId id="2147483961" r:id="rId7"/>
  </p:sldMasterIdLst>
  <p:notesMasterIdLst>
    <p:notesMasterId r:id="rId12"/>
  </p:notesMasterIdLst>
  <p:handoutMasterIdLst>
    <p:handoutMasterId r:id="rId13"/>
  </p:handoutMasterIdLst>
  <p:sldIdLst>
    <p:sldId id="311" r:id="rId8"/>
    <p:sldId id="312" r:id="rId9"/>
    <p:sldId id="313" r:id="rId10"/>
    <p:sldId id="314" r:id="rId11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96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236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51" y="57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0" tIns="47109" rIns="94220" bIns="4710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0" tIns="47109" rIns="94220" bIns="47109" rtlCol="0"/>
          <a:lstStyle>
            <a:lvl1pPr algn="r">
              <a:defRPr sz="1200"/>
            </a:lvl1pPr>
          </a:lstStyle>
          <a:p>
            <a:fld id="{259AC1C8-C332-46AF-A6CB-AA31E696C07A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0" tIns="47109" rIns="94220" bIns="4710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0" tIns="47109" rIns="94220" bIns="47109" rtlCol="0" anchor="b"/>
          <a:lstStyle>
            <a:lvl1pPr algn="r">
              <a:defRPr sz="1200"/>
            </a:lvl1pPr>
          </a:lstStyle>
          <a:p>
            <a:fld id="{92D2A4F4-288B-4F20-ACFE-6402B33DF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3850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0" tIns="47109" rIns="94220" bIns="4710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0" tIns="47109" rIns="94220" bIns="47109" rtlCol="0"/>
          <a:lstStyle>
            <a:lvl1pPr algn="r">
              <a:defRPr sz="1200"/>
            </a:lvl1pPr>
          </a:lstStyle>
          <a:p>
            <a:fld id="{F0310375-851B-473F-85F5-11648E82473D}" type="datetimeFigureOut">
              <a:rPr lang="en-US" smtClean="0"/>
              <a:t>5/9/2017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0" tIns="47109" rIns="94220" bIns="4710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0" tIns="47109" rIns="94220" bIns="4710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0" tIns="47109" rIns="94220" bIns="4710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0" tIns="47109" rIns="94220" bIns="47109" rtlCol="0" anchor="b"/>
          <a:lstStyle>
            <a:lvl1pPr algn="r">
              <a:defRPr sz="1200"/>
            </a:lvl1pPr>
          </a:lstStyle>
          <a:p>
            <a:fld id="{7E326915-E12D-48C9-825D-E067B6FCE1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480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 Non-Bullet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248" y="228603"/>
            <a:ext cx="11151917" cy="7478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19248" y="1447800"/>
            <a:ext cx="11151917" cy="946413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900"/>
              </a:spcAft>
              <a:buNone/>
              <a:defRPr sz="4000" spc="-100" baseline="0">
                <a:latin typeface="Segoe UI Light" pitchFamily="34" charset="0"/>
              </a:defRPr>
            </a:lvl1pPr>
            <a:lvl2pPr marL="0" indent="0">
              <a:spcBef>
                <a:spcPts val="0"/>
              </a:spcBef>
              <a:spcAft>
                <a:spcPts val="400"/>
              </a:spcAft>
              <a:buNone/>
              <a:defRPr sz="2000" spc="-50" baseline="0"/>
            </a:lvl2pPr>
            <a:lvl3pPr marL="0" indent="0">
              <a:spcBef>
                <a:spcPts val="0"/>
              </a:spcBef>
              <a:spcAft>
                <a:spcPts val="400"/>
              </a:spcAft>
              <a:buNone/>
              <a:defRPr sz="2000"/>
            </a:lvl3pPr>
            <a:lvl4pPr marL="0" indent="0">
              <a:spcBef>
                <a:spcPts val="0"/>
              </a:spcBef>
              <a:spcAft>
                <a:spcPts val="400"/>
              </a:spcAft>
              <a:buNone/>
              <a:defRPr/>
            </a:lvl4pPr>
            <a:lvl5pPr marL="0" indent="0">
              <a:spcBef>
                <a:spcPts val="0"/>
              </a:spcBef>
              <a:spcAft>
                <a:spcPts val="400"/>
              </a:spcAft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619588329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17715" y="3765177"/>
            <a:ext cx="6966857" cy="1794662"/>
          </a:xfrm>
          <a:noFill/>
        </p:spPr>
        <p:txBody>
          <a:bodyPr lIns="182857" tIns="146286" rIns="182857" bIns="146286">
            <a:noAutofit/>
          </a:bodyPr>
          <a:lstStyle>
            <a:lvl1pPr marL="0" indent="0">
              <a:spcBef>
                <a:spcPts val="0"/>
              </a:spcBef>
              <a:buNone/>
              <a:defRPr sz="2735" spc="0" baseline="0">
                <a:solidFill>
                  <a:srgbClr val="000000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07347" y="1815354"/>
            <a:ext cx="10460653" cy="1801436"/>
          </a:xfrm>
          <a:noFill/>
        </p:spPr>
        <p:txBody>
          <a:bodyPr lIns="164571" tIns="91429" rIns="164571" bIns="91429" anchor="t" anchorCtr="0"/>
          <a:lstStyle>
            <a:lvl1pPr>
              <a:defRPr sz="4588" spc="-77" baseline="0">
                <a:gradFill>
                  <a:gsLst>
                    <a:gs pos="3333">
                      <a:schemeClr val="tx2"/>
                    </a:gs>
                    <a:gs pos="3900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7A80767-0168-4202-AF54-9FDB461E3B2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10393307" y="362791"/>
            <a:ext cx="1570612" cy="311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555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714" y="201707"/>
            <a:ext cx="7837714" cy="529407"/>
          </a:xfrm>
        </p:spPr>
        <p:txBody>
          <a:bodyPr lIns="0" rIns="0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PRESENTATION TIME NOT TO EXCEED &lt;minutes&gt;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A80767-0168-4202-AF54-9FDB461E3B2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8055429" y="201707"/>
            <a:ext cx="3918857" cy="311727"/>
          </a:xfrm>
        </p:spPr>
        <p:txBody>
          <a:bodyPr vert="horz" wrap="square" lIns="127321" tIns="79576" rIns="127321" bIns="79576" rtlCol="0" anchor="t">
            <a:noAutofit/>
          </a:bodyPr>
          <a:lstStyle>
            <a:lvl1pPr marL="0" indent="0" algn="r">
              <a:buFontTx/>
              <a:buNone/>
              <a:defRPr lang="en-US" sz="1412" b="0" cap="none" dirty="0">
                <a:ln w="3175">
                  <a:noFill/>
                </a:ln>
                <a:solidFill>
                  <a:srgbClr val="000000"/>
                </a:solidFill>
                <a:effectLst/>
                <a:latin typeface="+mn-lt"/>
                <a:cs typeface="Segoe UI" pitchFamily="34" charset="0"/>
              </a:defRPr>
            </a:lvl1pPr>
          </a:lstStyle>
          <a:p>
            <a:pPr lvl="0">
              <a:spcBef>
                <a:spcPct val="0"/>
              </a:spcBef>
            </a:pPr>
            <a:r>
              <a:rPr lang="en-US" dirty="0"/>
              <a:t>Presenter: First Name, Last Name</a:t>
            </a:r>
          </a:p>
        </p:txBody>
      </p:sp>
    </p:spTree>
    <p:extLst>
      <p:ext uri="{BB962C8B-B14F-4D97-AF65-F5344CB8AC3E}">
        <p14:creationId xmlns:p14="http://schemas.microsoft.com/office/powerpoint/2010/main" val="1130305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n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17715" y="192100"/>
            <a:ext cx="7789063" cy="341381"/>
          </a:xfrm>
        </p:spPr>
        <p:txBody>
          <a:bodyPr lIns="0" rIns="0"/>
          <a:lstStyle>
            <a:lvl1pPr>
              <a:defRPr sz="1588" spc="0" baseline="0">
                <a:solidFill>
                  <a:srgbClr val="000000"/>
                </a:solidFill>
                <a:latin typeface="+mn-lt"/>
              </a:defRPr>
            </a:lvl1pPr>
          </a:lstStyle>
          <a:p>
            <a:r>
              <a:rPr lang="en-US" dirty="0"/>
              <a:t>Tiny Title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PRESENTATION TIME NOT TO EXCEED &lt;minutes&gt;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A80767-0168-4202-AF54-9FDB461E3B2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8055430" y="201707"/>
            <a:ext cx="3890582" cy="311727"/>
          </a:xfrm>
        </p:spPr>
        <p:txBody>
          <a:bodyPr vert="horz" wrap="square" lIns="127321" tIns="79576" rIns="127321" bIns="79576" rtlCol="0" anchor="t">
            <a:noAutofit/>
          </a:bodyPr>
          <a:lstStyle>
            <a:lvl1pPr marL="0" indent="0" algn="r">
              <a:buNone/>
              <a:defRPr lang="en-US" sz="1412" b="0" cap="none" baseline="0" dirty="0" smtClean="0">
                <a:ln w="3175">
                  <a:noFill/>
                </a:ln>
                <a:solidFill>
                  <a:srgbClr val="000000"/>
                </a:solidFill>
                <a:effectLst/>
                <a:latin typeface="+mn-lt"/>
                <a:cs typeface="Segoe UI" pitchFamily="34" charset="0"/>
              </a:defRPr>
            </a:lvl1pPr>
          </a:lstStyle>
          <a:p>
            <a:pPr lvl="0">
              <a:spcBef>
                <a:spcPct val="0"/>
              </a:spcBef>
            </a:pPr>
            <a:r>
              <a:rPr lang="en-US" dirty="0"/>
              <a:t>Presenter: First Name, Last Name</a:t>
            </a:r>
          </a:p>
        </p:txBody>
      </p:sp>
    </p:spTree>
    <p:extLst>
      <p:ext uri="{BB962C8B-B14F-4D97-AF65-F5344CB8AC3E}">
        <p14:creationId xmlns:p14="http://schemas.microsoft.com/office/powerpoint/2010/main" val="33220201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2-color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715" y="201707"/>
            <a:ext cx="11756571" cy="511268"/>
          </a:xfrm>
        </p:spPr>
        <p:txBody>
          <a:bodyPr lIns="0" rIns="0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17715" y="1189178"/>
            <a:ext cx="11756571" cy="1608737"/>
          </a:xfrm>
        </p:spPr>
        <p:txBody>
          <a:bodyPr/>
          <a:lstStyle>
            <a:lvl1pPr marL="0" indent="0">
              <a:buNone/>
              <a:defRPr>
                <a:solidFill>
                  <a:srgbClr val="000000"/>
                </a:solidFill>
              </a:defRPr>
            </a:lvl1pPr>
            <a:lvl2pPr marL="0" indent="0">
              <a:buFontTx/>
              <a:buNone/>
              <a:defRPr sz="1677">
                <a:solidFill>
                  <a:srgbClr val="000000"/>
                </a:solidFill>
              </a:defRPr>
            </a:lvl2pPr>
            <a:lvl3pPr marL="175545" indent="0">
              <a:buNone/>
              <a:defRPr sz="1500">
                <a:solidFill>
                  <a:srgbClr val="000000"/>
                </a:solidFill>
              </a:defRPr>
            </a:lvl3pPr>
            <a:lvl4pPr marL="351089" indent="0">
              <a:buNone/>
              <a:defRPr>
                <a:solidFill>
                  <a:srgbClr val="000000"/>
                </a:solidFill>
              </a:defRPr>
            </a:lvl4pPr>
            <a:lvl5pPr marL="526633" indent="0">
              <a:buNone/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TIME NOT TO EXCEED &lt;minutes&gt;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80767-0168-4202-AF54-9FDB461E3B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350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715" y="199506"/>
            <a:ext cx="11756571" cy="511268"/>
          </a:xfrm>
        </p:spPr>
        <p:txBody>
          <a:bodyPr lIns="0" rIns="0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17715" y="998925"/>
            <a:ext cx="11756571" cy="1608737"/>
          </a:xfrm>
        </p:spPr>
        <p:txBody>
          <a:bodyPr/>
          <a:lstStyle>
            <a:lvl1pPr marL="0" indent="0">
              <a:buNone/>
              <a:defRPr>
                <a:solidFill>
                  <a:srgbClr val="000000"/>
                </a:solidFill>
              </a:defRPr>
            </a:lvl1pPr>
            <a:lvl2pPr marL="0" indent="0">
              <a:buFontTx/>
              <a:buNone/>
              <a:defRPr sz="1677">
                <a:solidFill>
                  <a:srgbClr val="000000"/>
                </a:solidFill>
              </a:defRPr>
            </a:lvl2pPr>
            <a:lvl3pPr marL="175545" indent="0">
              <a:buNone/>
              <a:defRPr sz="1500">
                <a:solidFill>
                  <a:srgbClr val="000000"/>
                </a:solidFill>
              </a:defRPr>
            </a:lvl3pPr>
            <a:lvl4pPr marL="351089" indent="0">
              <a:buNone/>
              <a:defRPr>
                <a:solidFill>
                  <a:srgbClr val="000000"/>
                </a:solidFill>
              </a:defRPr>
            </a:lvl4pPr>
            <a:lvl5pPr marL="526633" indent="0">
              <a:buNone/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TIME NOT TO EXCEED &lt;minutes&gt;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80767-0168-4202-AF54-9FDB461E3B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5212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17715" y="1008531"/>
            <a:ext cx="11653523" cy="1608737"/>
          </a:xfrm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17715" y="201707"/>
            <a:ext cx="11756571" cy="511268"/>
          </a:xfrm>
        </p:spPr>
        <p:txBody>
          <a:bodyPr lIns="0" rIns="0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TIME NOT TO EXCEED &lt;minutes&gt;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80767-0168-4202-AF54-9FDB461E3B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8298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1st level colo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07347" y="1008531"/>
            <a:ext cx="11766939" cy="1608737"/>
          </a:xfrm>
        </p:spPr>
        <p:txBody>
          <a:bodyPr wrap="square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17715" y="201707"/>
            <a:ext cx="11756571" cy="511268"/>
          </a:xfrm>
        </p:spPr>
        <p:txBody>
          <a:bodyPr lIns="0" rIns="0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TIME NOT TO EXCEED &lt;minutes&gt;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80767-0168-4202-AF54-9FDB461E3B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6854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2-color Non-bullet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715" y="201707"/>
            <a:ext cx="11756571" cy="511268"/>
          </a:xfrm>
        </p:spPr>
        <p:txBody>
          <a:bodyPr lIns="0" rIns="0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17715" y="1008531"/>
            <a:ext cx="5733142" cy="1608737"/>
          </a:xfrm>
        </p:spPr>
        <p:txBody>
          <a:bodyPr wrap="square">
            <a:spAutoFit/>
          </a:bodyPr>
          <a:lstStyle>
            <a:lvl1pPr marL="0" indent="0">
              <a:spcBef>
                <a:spcPts val="940"/>
              </a:spcBef>
              <a:buClr>
                <a:schemeClr val="tx1"/>
              </a:buClr>
              <a:buFont typeface="Wingdings" pitchFamily="2" charset="2"/>
              <a:buNone/>
              <a:defRPr sz="2471">
                <a:solidFill>
                  <a:srgbClr val="000000"/>
                </a:solidFill>
              </a:defRPr>
            </a:lvl1pPr>
            <a:lvl2pPr marL="0" indent="0">
              <a:buNone/>
              <a:defRPr sz="1677">
                <a:solidFill>
                  <a:srgbClr val="000000"/>
                </a:solidFill>
              </a:defRPr>
            </a:lvl2pPr>
            <a:lvl3pPr marL="177983" indent="0">
              <a:buNone/>
              <a:tabLst/>
              <a:defRPr sz="1500">
                <a:solidFill>
                  <a:srgbClr val="000000"/>
                </a:solidFill>
              </a:defRPr>
            </a:lvl3pPr>
            <a:lvl4pPr marL="353527" indent="0">
              <a:buNone/>
              <a:defRPr>
                <a:solidFill>
                  <a:srgbClr val="000000"/>
                </a:solidFill>
              </a:defRPr>
            </a:lvl4pPr>
            <a:lvl5pPr marL="526633" indent="0">
              <a:buNone/>
              <a:tabLst/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313715" y="1008531"/>
            <a:ext cx="5660571" cy="1608737"/>
          </a:xfrm>
        </p:spPr>
        <p:txBody>
          <a:bodyPr wrap="square">
            <a:spAutoFit/>
          </a:bodyPr>
          <a:lstStyle>
            <a:lvl1pPr marL="0" indent="0">
              <a:spcBef>
                <a:spcPts val="940"/>
              </a:spcBef>
              <a:buClr>
                <a:schemeClr val="tx1"/>
              </a:buClr>
              <a:buFont typeface="Wingdings" pitchFamily="2" charset="2"/>
              <a:buNone/>
              <a:defRPr sz="2471">
                <a:solidFill>
                  <a:srgbClr val="000000"/>
                </a:solidFill>
              </a:defRPr>
            </a:lvl1pPr>
            <a:lvl2pPr marL="0" indent="0">
              <a:buNone/>
              <a:defRPr sz="1677">
                <a:solidFill>
                  <a:srgbClr val="000000"/>
                </a:solidFill>
              </a:defRPr>
            </a:lvl2pPr>
            <a:lvl3pPr marL="177983" indent="0">
              <a:buNone/>
              <a:tabLst/>
              <a:defRPr sz="1500">
                <a:solidFill>
                  <a:srgbClr val="000000"/>
                </a:solidFill>
              </a:defRPr>
            </a:lvl3pPr>
            <a:lvl4pPr marL="353527" indent="0">
              <a:buNone/>
              <a:defRPr>
                <a:solidFill>
                  <a:srgbClr val="000000"/>
                </a:solidFill>
              </a:defRPr>
            </a:lvl4pPr>
            <a:lvl5pPr marL="526633" indent="0">
              <a:buNone/>
              <a:tabLst/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PRESENTATION TIME NOT TO EXCEED &lt;minutes&gt;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A80767-0168-4202-AF54-9FDB461E3B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5153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715" y="201707"/>
            <a:ext cx="11756571" cy="511268"/>
          </a:xfrm>
        </p:spPr>
        <p:txBody>
          <a:bodyPr lIns="0" rIns="0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17715" y="1008531"/>
            <a:ext cx="5733143" cy="1608737"/>
          </a:xfrm>
        </p:spPr>
        <p:txBody>
          <a:bodyPr wrap="square">
            <a:spAutoFit/>
          </a:bodyPr>
          <a:lstStyle>
            <a:lvl1pPr marL="0" indent="0">
              <a:spcBef>
                <a:spcPts val="940"/>
              </a:spcBef>
              <a:buClr>
                <a:schemeClr val="tx1"/>
              </a:buClr>
              <a:buFont typeface="Wingdings" pitchFamily="2" charset="2"/>
              <a:buNone/>
              <a:defRPr sz="2471">
                <a:solidFill>
                  <a:srgbClr val="000000"/>
                </a:solidFill>
              </a:defRPr>
            </a:lvl1pPr>
            <a:lvl2pPr marL="0" indent="0">
              <a:buNone/>
              <a:defRPr sz="1677">
                <a:solidFill>
                  <a:srgbClr val="000000"/>
                </a:solidFill>
              </a:defRPr>
            </a:lvl2pPr>
            <a:lvl3pPr marL="177983" indent="0">
              <a:buNone/>
              <a:tabLst/>
              <a:defRPr sz="1500">
                <a:solidFill>
                  <a:srgbClr val="000000"/>
                </a:solidFill>
              </a:defRPr>
            </a:lvl3pPr>
            <a:lvl4pPr marL="353527" indent="0">
              <a:buNone/>
              <a:defRPr>
                <a:solidFill>
                  <a:srgbClr val="000000"/>
                </a:solidFill>
              </a:defRPr>
            </a:lvl4pPr>
            <a:lvl5pPr marL="526633" indent="0">
              <a:buNone/>
              <a:tabLst/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313715" y="1008531"/>
            <a:ext cx="5660571" cy="1608737"/>
          </a:xfrm>
        </p:spPr>
        <p:txBody>
          <a:bodyPr wrap="square">
            <a:spAutoFit/>
          </a:bodyPr>
          <a:lstStyle>
            <a:lvl1pPr marL="0" indent="0">
              <a:spcBef>
                <a:spcPts val="940"/>
              </a:spcBef>
              <a:buClr>
                <a:schemeClr val="tx1"/>
              </a:buClr>
              <a:buFont typeface="Wingdings" pitchFamily="2" charset="2"/>
              <a:buNone/>
              <a:defRPr sz="2471">
                <a:solidFill>
                  <a:srgbClr val="000000"/>
                </a:solidFill>
              </a:defRPr>
            </a:lvl1pPr>
            <a:lvl2pPr marL="0" indent="0">
              <a:buNone/>
              <a:defRPr sz="1677">
                <a:solidFill>
                  <a:srgbClr val="000000"/>
                </a:solidFill>
              </a:defRPr>
            </a:lvl2pPr>
            <a:lvl3pPr marL="177983" indent="0">
              <a:buNone/>
              <a:tabLst/>
              <a:defRPr sz="1500">
                <a:solidFill>
                  <a:srgbClr val="000000"/>
                </a:solidFill>
              </a:defRPr>
            </a:lvl3pPr>
            <a:lvl4pPr marL="353527" indent="0">
              <a:buNone/>
              <a:defRPr>
                <a:solidFill>
                  <a:srgbClr val="000000"/>
                </a:solidFill>
              </a:defRPr>
            </a:lvl4pPr>
            <a:lvl5pPr marL="526633" indent="0">
              <a:buNone/>
              <a:tabLst/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448650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715" y="201707"/>
            <a:ext cx="11756571" cy="511268"/>
          </a:xfrm>
        </p:spPr>
        <p:txBody>
          <a:bodyPr lIns="0" rIns="0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17716" y="1008531"/>
            <a:ext cx="5660570" cy="1608737"/>
          </a:xfrm>
        </p:spPr>
        <p:txBody>
          <a:bodyPr wrap="square">
            <a:spAutoFit/>
          </a:bodyPr>
          <a:lstStyle>
            <a:lvl1pPr marL="220650" indent="-220650">
              <a:spcBef>
                <a:spcPts val="940"/>
              </a:spcBef>
              <a:buClr>
                <a:schemeClr val="tx1"/>
              </a:buClr>
              <a:buFont typeface="Arial" pitchFamily="34" charset="0"/>
              <a:buChar char="•"/>
              <a:defRPr sz="2471">
                <a:solidFill>
                  <a:srgbClr val="000000"/>
                </a:solidFill>
              </a:defRPr>
            </a:lvl1pPr>
            <a:lvl2pPr marL="407889" indent="-179072">
              <a:defRPr sz="1677">
                <a:solidFill>
                  <a:srgbClr val="000000"/>
                </a:solidFill>
              </a:defRPr>
            </a:lvl2pPr>
            <a:lvl3pPr marL="537218" indent="-129332">
              <a:tabLst/>
              <a:defRPr sz="1500">
                <a:solidFill>
                  <a:srgbClr val="000000"/>
                </a:solidFill>
              </a:defRPr>
            </a:lvl3pPr>
            <a:lvl4pPr marL="676497" indent="-139279">
              <a:defRPr>
                <a:solidFill>
                  <a:srgbClr val="000000"/>
                </a:solidFill>
              </a:defRPr>
            </a:lvl4pPr>
            <a:lvl5pPr marL="805827" indent="-129332">
              <a:tabLst/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313715" y="1008531"/>
            <a:ext cx="5660571" cy="1608737"/>
          </a:xfrm>
        </p:spPr>
        <p:txBody>
          <a:bodyPr wrap="square">
            <a:spAutoFit/>
          </a:bodyPr>
          <a:lstStyle>
            <a:lvl1pPr marL="220650" indent="-220650">
              <a:spcBef>
                <a:spcPts val="940"/>
              </a:spcBef>
              <a:buClr>
                <a:schemeClr val="tx1"/>
              </a:buClr>
              <a:buFont typeface="Arial" pitchFamily="34" charset="0"/>
              <a:buChar char="•"/>
              <a:defRPr sz="2471">
                <a:solidFill>
                  <a:srgbClr val="000000"/>
                </a:solidFill>
              </a:defRPr>
            </a:lvl1pPr>
            <a:lvl2pPr marL="407889" indent="-179072">
              <a:defRPr sz="1677">
                <a:solidFill>
                  <a:srgbClr val="000000"/>
                </a:solidFill>
              </a:defRPr>
            </a:lvl2pPr>
            <a:lvl3pPr marL="537218" indent="-129332">
              <a:tabLst/>
              <a:defRPr sz="1500">
                <a:solidFill>
                  <a:srgbClr val="000000"/>
                </a:solidFill>
              </a:defRPr>
            </a:lvl3pPr>
            <a:lvl4pPr marL="676497" indent="-139279">
              <a:defRPr>
                <a:solidFill>
                  <a:srgbClr val="000000"/>
                </a:solidFill>
              </a:defRPr>
            </a:lvl4pPr>
            <a:lvl5pPr marL="805827" indent="-129332">
              <a:tabLst/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PRESENTATION TIME NOT TO EXCEED &lt;minutes&gt;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A80767-0168-4202-AF54-9FDB461E3B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390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248" y="228603"/>
            <a:ext cx="11151917" cy="7478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19248" y="1447799"/>
            <a:ext cx="11151917" cy="20005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69765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 text 1st level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715" y="199506"/>
            <a:ext cx="11756571" cy="511268"/>
          </a:xfrm>
        </p:spPr>
        <p:txBody>
          <a:bodyPr lIns="0" rIns="0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17716" y="1008531"/>
            <a:ext cx="5660570" cy="1608737"/>
          </a:xfrm>
        </p:spPr>
        <p:txBody>
          <a:bodyPr wrap="square">
            <a:spAutoFit/>
          </a:bodyPr>
          <a:lstStyle>
            <a:lvl1pPr marL="220650" indent="-220650">
              <a:spcBef>
                <a:spcPts val="940"/>
              </a:spcBef>
              <a:buClrTx/>
              <a:buFont typeface="Arial" pitchFamily="34" charset="0"/>
              <a:buChar char="•"/>
              <a:defRPr sz="2471">
                <a:solidFill>
                  <a:srgbClr val="000000"/>
                </a:solidFill>
              </a:defRPr>
            </a:lvl1pPr>
            <a:lvl2pPr marL="407889" indent="-179072">
              <a:defRPr sz="1677">
                <a:solidFill>
                  <a:srgbClr val="000000"/>
                </a:solidFill>
              </a:defRPr>
            </a:lvl2pPr>
            <a:lvl3pPr marL="537218" indent="-129332">
              <a:tabLst/>
              <a:defRPr sz="1500">
                <a:solidFill>
                  <a:srgbClr val="000000"/>
                </a:solidFill>
              </a:defRPr>
            </a:lvl3pPr>
            <a:lvl4pPr marL="676497" indent="-139279">
              <a:defRPr>
                <a:solidFill>
                  <a:srgbClr val="000000"/>
                </a:solidFill>
              </a:defRPr>
            </a:lvl4pPr>
            <a:lvl5pPr marL="805827" indent="-129332">
              <a:tabLst/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313715" y="1008531"/>
            <a:ext cx="5660571" cy="1608737"/>
          </a:xfrm>
        </p:spPr>
        <p:txBody>
          <a:bodyPr wrap="square">
            <a:spAutoFit/>
          </a:bodyPr>
          <a:lstStyle>
            <a:lvl1pPr marL="220650" indent="-220650">
              <a:spcBef>
                <a:spcPts val="940"/>
              </a:spcBef>
              <a:buClrTx/>
              <a:buFont typeface="Arial" pitchFamily="34" charset="0"/>
              <a:buChar char="•"/>
              <a:defRPr sz="2471">
                <a:solidFill>
                  <a:srgbClr val="000000"/>
                </a:solidFill>
              </a:defRPr>
            </a:lvl1pPr>
            <a:lvl2pPr marL="407889" indent="-179072">
              <a:defRPr sz="1677">
                <a:solidFill>
                  <a:srgbClr val="000000"/>
                </a:solidFill>
              </a:defRPr>
            </a:lvl2pPr>
            <a:lvl3pPr marL="537218" indent="-129332">
              <a:tabLst/>
              <a:defRPr sz="1500">
                <a:solidFill>
                  <a:srgbClr val="000000"/>
                </a:solidFill>
              </a:defRPr>
            </a:lvl3pPr>
            <a:lvl4pPr marL="676497" indent="-139279">
              <a:defRPr>
                <a:solidFill>
                  <a:srgbClr val="000000"/>
                </a:solidFill>
              </a:defRPr>
            </a:lvl4pPr>
            <a:lvl5pPr marL="805827" indent="-129332">
              <a:tabLst/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PRESENTATION TIME NOT TO EXCEED &lt;minutes&gt;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A80767-0168-4202-AF54-9FDB461E3B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8994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PRESENTATION TIME NOT TO EXCEED &lt;minutes&gt;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A80767-0168-4202-AF54-9FDB461E3B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2513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290286" y="1187644"/>
            <a:ext cx="10377714" cy="2689632"/>
          </a:xfrm>
          <a:prstGeom prst="rect">
            <a:avLst/>
          </a:prstGeom>
          <a:solidFill>
            <a:schemeClr val="accent6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0428" tIns="112342" rIns="140428" bIns="112342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716055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853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90286" y="1186358"/>
            <a:ext cx="10377714" cy="2697988"/>
          </a:xfrm>
          <a:noFill/>
        </p:spPr>
        <p:txBody>
          <a:bodyPr tIns="79576" bIns="79576" anchor="t" anchorCtr="0"/>
          <a:lstStyle>
            <a:lvl1pPr>
              <a:defRPr sz="5559" spc="-77" baseline="0">
                <a:gradFill>
                  <a:gsLst>
                    <a:gs pos="5833">
                      <a:srgbClr val="FFFFFF"/>
                    </a:gs>
                    <a:gs pos="18000">
                      <a:srgbClr val="FFFFFF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Demo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69242" y="3877277"/>
            <a:ext cx="10398758" cy="1793882"/>
          </a:xfrm>
          <a:noFill/>
        </p:spPr>
        <p:txBody>
          <a:bodyPr lIns="159152" tIns="127321" rIns="159152" bIns="127321">
            <a:noAutofit/>
          </a:bodyPr>
          <a:lstStyle>
            <a:lvl1pPr marL="0" indent="0">
              <a:spcBef>
                <a:spcPts val="0"/>
              </a:spcBef>
              <a:buNone/>
              <a:defRPr sz="2735" spc="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PRESENTATION TIME NOT TO EXCEED &lt;minutes&gt;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7A80767-0168-4202-AF54-9FDB461E3B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1545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217714" y="1187644"/>
            <a:ext cx="10450286" cy="2689632"/>
          </a:xfrm>
          <a:prstGeom prst="rect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0428" tIns="112342" rIns="140428" bIns="112342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716055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853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17716" y="1186358"/>
            <a:ext cx="10450285" cy="2697988"/>
          </a:xfrm>
          <a:noFill/>
        </p:spPr>
        <p:txBody>
          <a:bodyPr tIns="79576" bIns="79576" anchor="t" anchorCtr="0"/>
          <a:lstStyle>
            <a:lvl1pPr>
              <a:defRPr sz="5559" spc="-77" baseline="0">
                <a:gradFill>
                  <a:gsLst>
                    <a:gs pos="5833">
                      <a:srgbClr val="FFFFFF"/>
                    </a:gs>
                    <a:gs pos="18000">
                      <a:srgbClr val="FFFFFF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Video title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PRESENTATION TIME NOT TO EXCEED &lt;minutes&gt;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A80767-0168-4202-AF54-9FDB461E3B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6840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17716" y="2084174"/>
            <a:ext cx="11321144" cy="1796217"/>
          </a:xfrm>
          <a:noFill/>
        </p:spPr>
        <p:txBody>
          <a:bodyPr tIns="79576" bIns="79576" anchor="t" anchorCtr="0"/>
          <a:lstStyle>
            <a:lvl1pPr>
              <a:defRPr sz="6794" spc="-77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PRESENTATION TIME NOT TO EXCEED &lt;minutes&gt;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A80767-0168-4202-AF54-9FDB461E3B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233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2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17715" y="2084174"/>
            <a:ext cx="11321143" cy="1796217"/>
          </a:xfrm>
          <a:noFill/>
        </p:spPr>
        <p:txBody>
          <a:bodyPr tIns="79576" bIns="79576" anchor="t" anchorCtr="0"/>
          <a:lstStyle>
            <a:lvl1pPr>
              <a:defRPr sz="6794" spc="-77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PRESENTATION TIME NOT TO EXCEED &lt;minutes&gt;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A80767-0168-4202-AF54-9FDB461E3B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9590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3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17715" y="2084174"/>
            <a:ext cx="11321143" cy="1796217"/>
          </a:xfrm>
          <a:noFill/>
        </p:spPr>
        <p:txBody>
          <a:bodyPr tIns="79576" bIns="79576" anchor="t" anchorCtr="0"/>
          <a:lstStyle>
            <a:lvl1pPr>
              <a:defRPr sz="6794" spc="-77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PRESENTATION TIME NOT TO EXCEED &lt;minutes&gt;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A80767-0168-4202-AF54-9FDB461E3B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3988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PRESENTATION TIME NOT TO EXCEED &lt;minutes&gt;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A80767-0168-4202-AF54-9FDB461E3B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8873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Accent Color 2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PRESENTATION TIME NOT TO EXCEED &lt;minutes&gt;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A80767-0168-4202-AF54-9FDB461E3B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4406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Accent Color 3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PRESENTATION TIME NOT TO EXCEED &lt;minutes&gt;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A80767-0168-4202-AF54-9FDB461E3B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3535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248" y="1447799"/>
            <a:ext cx="11151917" cy="2000548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917900"/>
      </p:ext>
    </p:extLst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eloper Co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17717" y="201707"/>
            <a:ext cx="11756571" cy="511268"/>
          </a:xfrm>
        </p:spPr>
        <p:txBody>
          <a:bodyPr/>
          <a:lstStyle>
            <a:lvl1pPr>
              <a:defRPr baseline="0"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Slide for Developer Code</a:t>
            </a:r>
          </a:p>
        </p:txBody>
      </p:sp>
      <p:sp>
        <p:nvSpPr>
          <p:cNvPr id="3" name="Rectangle 2"/>
          <p:cNvSpPr/>
          <p:nvPr userDrawn="1"/>
        </p:nvSpPr>
        <p:spPr bwMode="hidden">
          <a:xfrm>
            <a:off x="3" y="1008531"/>
            <a:ext cx="12192000" cy="5668824"/>
          </a:xfrm>
          <a:prstGeom prst="rect">
            <a:avLst/>
          </a:prstGeom>
          <a:solidFill>
            <a:srgbClr val="FFFFFF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5812" tIns="35812" rIns="35812" bIns="358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16055" fontAlgn="base">
              <a:spcBef>
                <a:spcPct val="0"/>
              </a:spcBef>
              <a:spcAft>
                <a:spcPct val="0"/>
              </a:spcAft>
            </a:pPr>
            <a:endParaRPr lang="en-US" sz="1588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17715" y="1008530"/>
            <a:ext cx="11756571" cy="1620985"/>
          </a:xfrm>
        </p:spPr>
        <p:txBody>
          <a:bodyPr/>
          <a:lstStyle>
            <a:lvl1pPr marL="0" indent="0">
              <a:buNone/>
              <a:defRPr sz="2559">
                <a:solidFill>
                  <a:srgbClr val="000000"/>
                </a:solidFill>
                <a:latin typeface="Segoe UI" pitchFamily="34" charset="0"/>
                <a:cs typeface="Segoe UI" pitchFamily="34" charset="0"/>
              </a:defRPr>
            </a:lvl1pPr>
            <a:lvl2pPr marL="266123" indent="0">
              <a:buNone/>
              <a:defRPr>
                <a:solidFill>
                  <a:srgbClr val="000000"/>
                </a:solidFill>
                <a:latin typeface="Segoe UI" pitchFamily="34" charset="0"/>
                <a:cs typeface="Segoe UI" pitchFamily="34" charset="0"/>
              </a:defRPr>
            </a:lvl2pPr>
            <a:lvl3pPr marL="448925" indent="0">
              <a:buNone/>
              <a:defRPr>
                <a:solidFill>
                  <a:srgbClr val="000000"/>
                </a:solidFill>
                <a:latin typeface="Segoe UI" pitchFamily="34" charset="0"/>
                <a:cs typeface="Segoe UI" pitchFamily="34" charset="0"/>
              </a:defRPr>
            </a:lvl3pPr>
            <a:lvl4pPr marL="625512" indent="0">
              <a:buNone/>
              <a:defRPr>
                <a:solidFill>
                  <a:srgbClr val="000000"/>
                </a:solidFill>
                <a:latin typeface="Segoe UI" pitchFamily="34" charset="0"/>
                <a:cs typeface="Segoe UI" pitchFamily="34" charset="0"/>
              </a:defRPr>
            </a:lvl4pPr>
            <a:lvl5pPr marL="807071" indent="0">
              <a:buNone/>
              <a:defRPr>
                <a:solidFill>
                  <a:srgbClr val="000000"/>
                </a:solidFill>
                <a:latin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TIME NOT TO EXCEED &lt;minutes&gt;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80767-0168-4202-AF54-9FDB461E3B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7712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Notes slide Layou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217715" y="1008530"/>
            <a:ext cx="11756571" cy="1951845"/>
          </a:xfrm>
          <a:prstGeom prst="rect">
            <a:avLst/>
          </a:prstGeom>
        </p:spPr>
        <p:txBody>
          <a:bodyPr/>
          <a:lstStyle>
            <a:lvl1pPr marL="223088" indent="-223088">
              <a:buClr>
                <a:schemeClr val="tx1"/>
              </a:buClr>
              <a:buSzPct val="90000"/>
              <a:buFont typeface="Arial" pitchFamily="34" charset="0"/>
              <a:buChar char="•"/>
              <a:defRPr sz="2471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438861" indent="-215774">
              <a:buClr>
                <a:schemeClr val="tx1"/>
              </a:buClr>
              <a:buSzPct val="90000"/>
              <a:buFont typeface="Arial" pitchFamily="34" charset="0"/>
              <a:buChar char="•"/>
              <a:defRPr sz="1941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661948" indent="-223088">
              <a:buClr>
                <a:schemeClr val="tx1"/>
              </a:buClr>
              <a:buSzPct val="90000"/>
              <a:buFont typeface="Arial" pitchFamily="34" charset="0"/>
              <a:buChar char="•"/>
              <a:defRPr sz="1941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837494" indent="-175545">
              <a:buClr>
                <a:schemeClr val="tx1"/>
              </a:buClr>
              <a:buSzPct val="90000"/>
              <a:buFont typeface="Arial" pitchFamily="34" charset="0"/>
              <a:buChar char="•"/>
              <a:defRPr sz="1941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013038" indent="-175545">
              <a:buClr>
                <a:schemeClr val="tx1"/>
              </a:buClr>
              <a:buSzPct val="90000"/>
              <a:buFont typeface="Arial" pitchFamily="34" charset="0"/>
              <a:buChar char="•"/>
              <a:defRPr sz="1941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dirty="0"/>
              <a:t>Use this Layout for Speaker Notes slides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3" y="6238879"/>
            <a:ext cx="12192001" cy="619125"/>
          </a:xfrm>
          <a:prstGeom prst="rect">
            <a:avLst/>
          </a:prstGeom>
          <a:solidFill>
            <a:srgbClr val="FFFF99"/>
          </a:solidFill>
        </p:spPr>
        <p:txBody>
          <a:bodyPr wrap="square" lIns="135287" tIns="67643" rIns="135287" bIns="67643" anchor="b" anchorCtr="0">
            <a:noAutofit/>
          </a:bodyPr>
          <a:lstStyle>
            <a:lvl1pPr algn="r">
              <a:buFont typeface="Arial" pitchFamily="34" charset="0"/>
              <a:buNone/>
              <a:defRPr sz="2824" spc="-40" baseline="0"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en-US" dirty="0"/>
              <a:t>Next: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3978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 Non-Bullet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76201" y="76201"/>
            <a:ext cx="11151917" cy="302199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10875" y="1451224"/>
            <a:ext cx="11378959" cy="752960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587"/>
              </a:spcAft>
              <a:buNone/>
              <a:defRPr sz="2782" spc="-87" baseline="0">
                <a:solidFill>
                  <a:srgbClr val="505050"/>
                </a:solidFill>
                <a:latin typeface="Segoe UI Light"/>
                <a:cs typeface="Segoe UI Light"/>
              </a:defRPr>
            </a:lvl1pPr>
            <a:lvl2pPr marL="0" indent="0">
              <a:spcBef>
                <a:spcPts val="0"/>
              </a:spcBef>
              <a:spcAft>
                <a:spcPts val="261"/>
              </a:spcAft>
              <a:buNone/>
              <a:defRPr sz="2086" spc="-44" baseline="0">
                <a:solidFill>
                  <a:srgbClr val="505050"/>
                </a:solidFill>
                <a:latin typeface="Segoe UI Light"/>
                <a:cs typeface="Segoe UI Light"/>
              </a:defRPr>
            </a:lvl2pPr>
            <a:lvl3pPr marL="0" indent="0">
              <a:spcBef>
                <a:spcPts val="0"/>
              </a:spcBef>
              <a:spcAft>
                <a:spcPts val="261"/>
              </a:spcAft>
              <a:buNone/>
              <a:defRPr sz="1304"/>
            </a:lvl3pPr>
            <a:lvl4pPr marL="0" indent="0">
              <a:spcBef>
                <a:spcPts val="0"/>
              </a:spcBef>
              <a:spcAft>
                <a:spcPts val="261"/>
              </a:spcAft>
              <a:buNone/>
              <a:defRPr/>
            </a:lvl4pPr>
            <a:lvl5pPr marL="0" indent="0">
              <a:spcBef>
                <a:spcPts val="0"/>
              </a:spcBef>
              <a:spcAft>
                <a:spcPts val="261"/>
              </a:spcAft>
              <a:buNone/>
              <a:defRPr/>
            </a:lvl5pPr>
          </a:lstStyle>
          <a:p>
            <a:pPr lvl="0"/>
            <a:r>
              <a:rPr lang="en-US" dirty="0"/>
              <a:t>Click to edit Master text styles 32pt</a:t>
            </a:r>
          </a:p>
          <a:p>
            <a:pPr lvl="1"/>
            <a:r>
              <a:rPr lang="en-US" dirty="0"/>
              <a:t>Second level 24pt</a:t>
            </a:r>
          </a:p>
        </p:txBody>
      </p:sp>
    </p:spTree>
    <p:extLst>
      <p:ext uri="{BB962C8B-B14F-4D97-AF65-F5344CB8AC3E}">
        <p14:creationId xmlns:p14="http://schemas.microsoft.com/office/powerpoint/2010/main" val="1550055971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61203818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8795" y="6560294"/>
            <a:ext cx="2846413" cy="364628"/>
          </a:xfrm>
          <a:prstGeom prst="rect">
            <a:avLst/>
          </a:prstGeom>
        </p:spPr>
        <p:txBody>
          <a:bodyPr/>
          <a:lstStyle/>
          <a:p>
            <a:pPr defTabSz="794883"/>
            <a:endParaRPr lang="en-US" sz="1565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4795" y="6560294"/>
            <a:ext cx="3862413" cy="364628"/>
          </a:xfrm>
          <a:prstGeom prst="rect">
            <a:avLst/>
          </a:prstGeom>
        </p:spPr>
        <p:txBody>
          <a:bodyPr/>
          <a:lstStyle/>
          <a:p>
            <a:pPr defTabSz="794883"/>
            <a:endParaRPr lang="en-US" sz="1565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13875" y="6560294"/>
            <a:ext cx="649111" cy="364628"/>
          </a:xfrm>
          <a:prstGeom prst="rect">
            <a:avLst/>
          </a:prstGeom>
        </p:spPr>
        <p:txBody>
          <a:bodyPr/>
          <a:lstStyle/>
          <a:p>
            <a:pPr defTabSz="794883"/>
            <a:fld id="{40A4F22A-8D84-4212-AB72-9C729408FDA0}" type="slidenum">
              <a:rPr lang="en-US" sz="1565">
                <a:solidFill>
                  <a:prstClr val="white"/>
                </a:solidFill>
              </a:rPr>
              <a:pPr defTabSz="794883"/>
              <a:t>‹#›</a:t>
            </a:fld>
            <a:endParaRPr lang="en-US" sz="1565" dirty="0">
              <a:solidFill>
                <a:prstClr val="white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8368638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-Line Title and  Non-Bullet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0875" y="186920"/>
            <a:ext cx="11151917" cy="674223"/>
          </a:xfrm>
        </p:spPr>
        <p:txBody>
          <a:bodyPr/>
          <a:lstStyle>
            <a:lvl1pPr>
              <a:defRPr sz="2434"/>
            </a:lvl1pPr>
          </a:lstStyle>
          <a:p>
            <a:r>
              <a:rPr lang="en-US" dirty="0"/>
              <a:t>Title Line One</a:t>
            </a:r>
            <a:br>
              <a:rPr lang="en-US" dirty="0"/>
            </a:br>
            <a:r>
              <a:rPr lang="en-US" dirty="0"/>
              <a:t>Title Line Two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10875" y="1451224"/>
            <a:ext cx="11378959" cy="752960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587"/>
              </a:spcAft>
              <a:buNone/>
              <a:defRPr sz="2782" spc="-87" baseline="0">
                <a:solidFill>
                  <a:srgbClr val="505050"/>
                </a:solidFill>
                <a:latin typeface="+mj-lt"/>
                <a:cs typeface="Segoe UI Light"/>
              </a:defRPr>
            </a:lvl1pPr>
            <a:lvl2pPr marL="0" indent="0">
              <a:spcBef>
                <a:spcPts val="0"/>
              </a:spcBef>
              <a:spcAft>
                <a:spcPts val="587"/>
              </a:spcAft>
              <a:buNone/>
              <a:defRPr sz="2086" spc="-44" baseline="0">
                <a:solidFill>
                  <a:srgbClr val="505050"/>
                </a:solidFill>
                <a:latin typeface="+mj-lt"/>
                <a:cs typeface="Segoe UI Light"/>
              </a:defRPr>
            </a:lvl2pPr>
            <a:lvl3pPr marL="0" indent="0">
              <a:spcBef>
                <a:spcPts val="0"/>
              </a:spcBef>
              <a:spcAft>
                <a:spcPts val="261"/>
              </a:spcAft>
              <a:buNone/>
              <a:defRPr sz="1304"/>
            </a:lvl3pPr>
            <a:lvl4pPr marL="0" indent="0">
              <a:spcBef>
                <a:spcPts val="0"/>
              </a:spcBef>
              <a:spcAft>
                <a:spcPts val="261"/>
              </a:spcAft>
              <a:buNone/>
              <a:defRPr/>
            </a:lvl4pPr>
            <a:lvl5pPr marL="0" indent="0">
              <a:spcBef>
                <a:spcPts val="0"/>
              </a:spcBef>
              <a:spcAft>
                <a:spcPts val="261"/>
              </a:spcAft>
              <a:buNone/>
              <a:defRPr/>
            </a:lvl5pPr>
          </a:lstStyle>
          <a:p>
            <a:pPr lvl="0"/>
            <a:r>
              <a:rPr lang="en-US" dirty="0"/>
              <a:t>Click to edit Master text styles 32pt</a:t>
            </a:r>
          </a:p>
          <a:p>
            <a:pPr lvl="1"/>
            <a:r>
              <a:rPr lang="en-US" dirty="0"/>
              <a:t>Second level 24pt</a:t>
            </a:r>
          </a:p>
        </p:txBody>
      </p:sp>
    </p:spTree>
    <p:extLst>
      <p:ext uri="{BB962C8B-B14F-4D97-AF65-F5344CB8AC3E}">
        <p14:creationId xmlns:p14="http://schemas.microsoft.com/office/powerpoint/2010/main" val="534621717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105387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 bwMode="auto">
          <a:xfrm>
            <a:off x="433941" y="153358"/>
            <a:ext cx="10972800" cy="384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573" tIns="40787" rIns="81573" bIns="4078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9342677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427119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Blank Color 1 Layout"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16212" y="2375943"/>
            <a:ext cx="11231365" cy="470890"/>
          </a:xfrm>
        </p:spPr>
        <p:txBody>
          <a:bodyPr anchor="b"/>
          <a:lstStyle>
            <a:lvl1pPr marL="0" indent="0">
              <a:lnSpc>
                <a:spcPct val="80000"/>
              </a:lnSpc>
              <a:buNone/>
              <a:defRPr sz="3825" i="0" spc="-65" baseline="0">
                <a:solidFill>
                  <a:srgbClr val="FFFFFF"/>
                </a:solidFill>
                <a:latin typeface="Segoe UI Light"/>
                <a:cs typeface="Segoe UI Light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416213" y="2945776"/>
            <a:ext cx="7515595" cy="385289"/>
          </a:xfrm>
        </p:spPr>
        <p:txBody>
          <a:bodyPr/>
          <a:lstStyle>
            <a:lvl1pPr marL="0" indent="0">
              <a:buNone/>
              <a:defRPr spc="-65" baseline="0">
                <a:solidFill>
                  <a:srgbClr val="FFFFFF"/>
                </a:solidFill>
                <a:latin typeface="Segoe UI Light"/>
                <a:cs typeface="Segoe UI Light"/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6401" y="5781352"/>
            <a:ext cx="3158002" cy="109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876926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5755345"/>
      </p:ext>
    </p:extLst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275020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703021"/>
            <a:fld id="{80DFAD34-7698-4BA8-A8CF-F5D5E4CB7BFB}" type="datetimeFigureOut">
              <a:rPr lang="en-US" sz="2824" smtClean="0">
                <a:solidFill>
                  <a:srgbClr val="0F0E21"/>
                </a:solidFill>
              </a:rPr>
              <a:pPr defTabSz="703021"/>
              <a:t>5/9/2017</a:t>
            </a:fld>
            <a:endParaRPr lang="en-US" sz="2824">
              <a:solidFill>
                <a:srgbClr val="0F0E2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defTabSz="703021"/>
            <a:endParaRPr lang="en-US" sz="2824">
              <a:solidFill>
                <a:srgbClr val="0F0E2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703021"/>
            <a:fld id="{61D9A627-C2D9-4161-9120-B73CF375718B}" type="slidenum">
              <a:rPr lang="en-US" sz="2824" smtClean="0">
                <a:solidFill>
                  <a:srgbClr val="0F0E21"/>
                </a:solidFill>
              </a:rPr>
              <a:pPr defTabSz="703021"/>
              <a:t>‹#›</a:t>
            </a:fld>
            <a:endParaRPr lang="en-US" sz="2824">
              <a:solidFill>
                <a:srgbClr val="0F0E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667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2654923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ck Layout - Title and Conten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519248" y="1447799"/>
            <a:ext cx="11151917" cy="2000548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gradFill>
                  <a:gsLst>
                    <a:gs pos="0">
                      <a:srgbClr val="FFFFFF"/>
                    </a:gs>
                    <a:gs pos="86000">
                      <a:srgbClr val="FFFFFF"/>
                    </a:gs>
                  </a:gsLst>
                  <a:lin ang="5400000" scaled="0"/>
                </a:gra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gradFill>
                  <a:gsLst>
                    <a:gs pos="0">
                      <a:srgbClr val="FFFFFF"/>
                    </a:gs>
                    <a:gs pos="86000">
                      <a:srgbClr val="FFFFFF"/>
                    </a:gs>
                  </a:gsLst>
                  <a:lin ang="5400000" scaled="0"/>
                </a:gra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gradFill>
                  <a:gsLst>
                    <a:gs pos="0">
                      <a:srgbClr val="FFFFFF"/>
                    </a:gs>
                    <a:gs pos="86000">
                      <a:srgbClr val="FFFFFF"/>
                    </a:gs>
                  </a:gsLst>
                  <a:lin ang="5400000" scaled="0"/>
                </a:gra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gradFill>
                  <a:gsLst>
                    <a:gs pos="0">
                      <a:srgbClr val="FFFFFF"/>
                    </a:gs>
                    <a:gs pos="86000">
                      <a:srgbClr val="FFFFFF"/>
                    </a:gs>
                  </a:gsLst>
                  <a:lin ang="5400000" scaled="0"/>
                </a:gra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gradFill>
                  <a:gsLst>
                    <a:gs pos="0">
                      <a:srgbClr val="FFFFFF"/>
                    </a:gs>
                    <a:gs pos="86000">
                      <a:srgbClr val="FFFFFF"/>
                    </a:gs>
                  </a:gsLst>
                  <a:lin ang="5400000" scaled="0"/>
                </a:gra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63792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ck Notes slide Layou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519248" y="1447799"/>
            <a:ext cx="11151917" cy="2000548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gradFill>
                  <a:gsLst>
                    <a:gs pos="0">
                      <a:srgbClr val="FFFFFF"/>
                    </a:gs>
                    <a:gs pos="86000">
                      <a:srgbClr val="FFFFFF"/>
                    </a:gs>
                  </a:gsLst>
                  <a:lin ang="5400000" scaled="0"/>
                </a:gra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gradFill>
                  <a:gsLst>
                    <a:gs pos="0">
                      <a:srgbClr val="FFFFFF"/>
                    </a:gs>
                    <a:gs pos="86000">
                      <a:srgbClr val="FFFFFF"/>
                    </a:gs>
                  </a:gsLst>
                  <a:lin ang="5400000" scaled="0"/>
                </a:gra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gradFill>
                  <a:gsLst>
                    <a:gs pos="0">
                      <a:srgbClr val="FFFFFF"/>
                    </a:gs>
                    <a:gs pos="86000">
                      <a:srgbClr val="FFFFFF"/>
                    </a:gs>
                  </a:gsLst>
                  <a:lin ang="5400000" scaled="0"/>
                </a:gra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gradFill>
                  <a:gsLst>
                    <a:gs pos="0">
                      <a:srgbClr val="FFFFFF"/>
                    </a:gs>
                    <a:gs pos="86000">
                      <a:srgbClr val="FFFFFF"/>
                    </a:gs>
                  </a:gsLst>
                  <a:lin ang="5400000" scaled="0"/>
                </a:gra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gradFill>
                  <a:gsLst>
                    <a:gs pos="0">
                      <a:srgbClr val="FFFFFF"/>
                    </a:gs>
                    <a:gs pos="86000">
                      <a:srgbClr val="FFFFFF"/>
                    </a:gs>
                  </a:gsLst>
                  <a:lin ang="5400000" scaled="0"/>
                </a:gra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2" y="6238879"/>
            <a:ext cx="12192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 spc="-50" baseline="0"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latin typeface="Segoe UI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5788717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Walk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Picture 92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09874" y="836075"/>
            <a:ext cx="2869359" cy="2226391"/>
          </a:xfrm>
          <a:prstGeom prst="rect">
            <a:avLst/>
          </a:prstGeom>
        </p:spPr>
      </p:pic>
      <p:pic>
        <p:nvPicPr>
          <p:cNvPr id="94" name="Picture 93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19972" y="3095695"/>
            <a:ext cx="2905227" cy="2259621"/>
          </a:xfrm>
          <a:prstGeom prst="rect">
            <a:avLst/>
          </a:prstGeom>
        </p:spPr>
      </p:pic>
      <p:pic>
        <p:nvPicPr>
          <p:cNvPr id="95" name="Picture 94"/>
          <p:cNvPicPr>
            <a:picLocks noChangeAspect="1"/>
          </p:cNvPicPr>
          <p:nvPr userDrawn="1"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095829" y="836075"/>
            <a:ext cx="2869359" cy="2226391"/>
          </a:xfrm>
          <a:prstGeom prst="rect">
            <a:avLst/>
          </a:prstGeom>
        </p:spPr>
      </p:pic>
      <p:sp>
        <p:nvSpPr>
          <p:cNvPr id="96" name="Rectangle 95"/>
          <p:cNvSpPr/>
          <p:nvPr userDrawn="1"/>
        </p:nvSpPr>
        <p:spPr bwMode="ltGray">
          <a:xfrm>
            <a:off x="181783" y="836075"/>
            <a:ext cx="2869244" cy="2227340"/>
          </a:xfrm>
          <a:prstGeom prst="rect">
            <a:avLst/>
          </a:prstGeom>
          <a:solidFill>
            <a:srgbClr val="FF8C00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61344" tIns="129076" rIns="161344" bIns="1290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1028225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647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97" name="Rectangle 96"/>
          <p:cNvSpPr/>
          <p:nvPr userDrawn="1"/>
        </p:nvSpPr>
        <p:spPr bwMode="ltGray">
          <a:xfrm>
            <a:off x="3095829" y="3095695"/>
            <a:ext cx="2869212" cy="2259621"/>
          </a:xfrm>
          <a:prstGeom prst="rect">
            <a:avLst/>
          </a:prstGeom>
          <a:solidFill>
            <a:srgbClr val="7FBA00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61344" tIns="129076" rIns="161344" bIns="1290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1028225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647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98" name="Rectangle 97"/>
          <p:cNvSpPr/>
          <p:nvPr userDrawn="1"/>
        </p:nvSpPr>
        <p:spPr bwMode="ltGray">
          <a:xfrm>
            <a:off x="6009874" y="3095695"/>
            <a:ext cx="2869212" cy="2259621"/>
          </a:xfrm>
          <a:prstGeom prst="rect">
            <a:avLst/>
          </a:prstGeom>
          <a:solidFill>
            <a:srgbClr val="0072C6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61344" tIns="129076" rIns="161344" bIns="1290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1028225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647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99" name="Rectangle 98"/>
          <p:cNvSpPr/>
          <p:nvPr userDrawn="1"/>
        </p:nvSpPr>
        <p:spPr bwMode="ltGray">
          <a:xfrm>
            <a:off x="8923916" y="836075"/>
            <a:ext cx="2905227" cy="2227340"/>
          </a:xfrm>
          <a:prstGeom prst="rect">
            <a:avLst/>
          </a:prstGeom>
          <a:solidFill>
            <a:srgbClr val="4668C5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61344" tIns="129076" rIns="161344" bIns="1290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1028225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647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100" name="Chevron 99"/>
          <p:cNvSpPr/>
          <p:nvPr userDrawn="1"/>
        </p:nvSpPr>
        <p:spPr bwMode="ltGray">
          <a:xfrm>
            <a:off x="6019087" y="5584013"/>
            <a:ext cx="1752510" cy="720465"/>
          </a:xfrm>
          <a:prstGeom prst="chevron">
            <a:avLst/>
          </a:prstGeom>
          <a:solidFill>
            <a:srgbClr val="7FBA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201692" algn="ctr"/>
            <a:r>
              <a:rPr lang="en-US" sz="1588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FastStart</a:t>
            </a:r>
          </a:p>
        </p:txBody>
      </p:sp>
      <p:sp>
        <p:nvSpPr>
          <p:cNvPr id="101" name="Chevron 100"/>
          <p:cNvSpPr/>
          <p:nvPr userDrawn="1"/>
        </p:nvSpPr>
        <p:spPr bwMode="ltGray">
          <a:xfrm>
            <a:off x="1787622" y="5584013"/>
            <a:ext cx="1752510" cy="720465"/>
          </a:xfrm>
          <a:prstGeom prst="chevron">
            <a:avLst/>
          </a:prstGeom>
          <a:solidFill>
            <a:srgbClr val="4668C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201692" algn="ctr"/>
            <a:r>
              <a:rPr lang="en-US" sz="1588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PRISM</a:t>
            </a:r>
          </a:p>
        </p:txBody>
      </p:sp>
      <p:sp>
        <p:nvSpPr>
          <p:cNvPr id="102" name="Chevron 101"/>
          <p:cNvSpPr/>
          <p:nvPr userDrawn="1"/>
        </p:nvSpPr>
        <p:spPr bwMode="ltGray">
          <a:xfrm>
            <a:off x="3198112" y="5584013"/>
            <a:ext cx="1752510" cy="720465"/>
          </a:xfrm>
          <a:prstGeom prst="chevron">
            <a:avLst/>
          </a:prstGeom>
          <a:solidFill>
            <a:srgbClr val="0072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201692" algn="ctr"/>
            <a:r>
              <a:rPr lang="en-US" sz="1588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  WWSMM</a:t>
            </a:r>
          </a:p>
        </p:txBody>
      </p:sp>
      <p:sp>
        <p:nvSpPr>
          <p:cNvPr id="103" name="Chevron 102"/>
          <p:cNvSpPr/>
          <p:nvPr userDrawn="1"/>
        </p:nvSpPr>
        <p:spPr bwMode="ltGray">
          <a:xfrm>
            <a:off x="4608600" y="5584013"/>
            <a:ext cx="1752510" cy="720465"/>
          </a:xfrm>
          <a:prstGeom prst="chevron">
            <a:avLst/>
          </a:prstGeom>
          <a:solidFill>
            <a:srgbClr val="00827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201692" algn="ctr"/>
            <a:r>
              <a:rPr lang="en-US" sz="1588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MGX</a:t>
            </a:r>
          </a:p>
        </p:txBody>
      </p:sp>
      <p:sp>
        <p:nvSpPr>
          <p:cNvPr id="104" name="Chevron 103"/>
          <p:cNvSpPr/>
          <p:nvPr userDrawn="1"/>
        </p:nvSpPr>
        <p:spPr bwMode="ltGray">
          <a:xfrm>
            <a:off x="177376" y="5403897"/>
            <a:ext cx="1944111" cy="1080698"/>
          </a:xfrm>
          <a:prstGeom prst="chevron">
            <a:avLst/>
          </a:prstGeom>
          <a:solidFill>
            <a:srgbClr val="FF8C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249313" marR="0" indent="0" algn="ctr" defTabSz="102852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71" dirty="0">
                <a:gradFill>
                  <a:gsLst>
                    <a:gs pos="9167">
                      <a:srgbClr val="FFFFFF"/>
                    </a:gs>
                    <a:gs pos="23000">
                      <a:srgbClr val="FFFFFF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   MYR</a:t>
            </a:r>
          </a:p>
        </p:txBody>
      </p:sp>
      <p:pic>
        <p:nvPicPr>
          <p:cNvPr id="105" name="Picture 10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10040500" y="6171555"/>
            <a:ext cx="1590049" cy="313040"/>
          </a:xfrm>
          <a:prstGeom prst="rect">
            <a:avLst/>
          </a:prstGeom>
        </p:spPr>
      </p:pic>
      <p:pic>
        <p:nvPicPr>
          <p:cNvPr id="106" name="Picture 105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3433813" y="3655656"/>
            <a:ext cx="2193243" cy="11396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Picture 106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6535312" y="3649835"/>
            <a:ext cx="1818335" cy="11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8" name="Group 107"/>
          <p:cNvGrpSpPr/>
          <p:nvPr userDrawn="1"/>
        </p:nvGrpSpPr>
        <p:grpSpPr>
          <a:xfrm>
            <a:off x="9442935" y="1313585"/>
            <a:ext cx="1867190" cy="1272320"/>
            <a:chOff x="12154179" y="2343567"/>
            <a:chExt cx="2380125" cy="1750556"/>
          </a:xfrm>
        </p:grpSpPr>
        <p:grpSp>
          <p:nvGrpSpPr>
            <p:cNvPr id="110" name="Group 109"/>
            <p:cNvGrpSpPr/>
            <p:nvPr userDrawn="1"/>
          </p:nvGrpSpPr>
          <p:grpSpPr>
            <a:xfrm>
              <a:off x="12472604" y="3359098"/>
              <a:ext cx="1852995" cy="735025"/>
              <a:chOff x="12532872" y="3359098"/>
              <a:chExt cx="1852995" cy="735025"/>
            </a:xfrm>
          </p:grpSpPr>
          <p:sp>
            <p:nvSpPr>
              <p:cNvPr id="114" name="Freeform 64"/>
              <p:cNvSpPr>
                <a:spLocks noEditPoints="1"/>
              </p:cNvSpPr>
              <p:nvPr userDrawn="1"/>
            </p:nvSpPr>
            <p:spPr bwMode="black">
              <a:xfrm>
                <a:off x="13172476" y="3359098"/>
                <a:ext cx="1213391" cy="735025"/>
              </a:xfrm>
              <a:custGeom>
                <a:avLst/>
                <a:gdLst>
                  <a:gd name="T0" fmla="*/ 94 w 426"/>
                  <a:gd name="T1" fmla="*/ 107 h 258"/>
                  <a:gd name="T2" fmla="*/ 219 w 426"/>
                  <a:gd name="T3" fmla="*/ 47 h 258"/>
                  <a:gd name="T4" fmla="*/ 154 w 426"/>
                  <a:gd name="T5" fmla="*/ 112 h 258"/>
                  <a:gd name="T6" fmla="*/ 94 w 426"/>
                  <a:gd name="T7" fmla="*/ 172 h 258"/>
                  <a:gd name="T8" fmla="*/ 154 w 426"/>
                  <a:gd name="T9" fmla="*/ 112 h 258"/>
                  <a:gd name="T10" fmla="*/ 160 w 426"/>
                  <a:gd name="T11" fmla="*/ 112 h 258"/>
                  <a:gd name="T12" fmla="*/ 220 w 426"/>
                  <a:gd name="T13" fmla="*/ 172 h 258"/>
                  <a:gd name="T14" fmla="*/ 286 w 426"/>
                  <a:gd name="T15" fmla="*/ 47 h 258"/>
                  <a:gd name="T16" fmla="*/ 227 w 426"/>
                  <a:gd name="T17" fmla="*/ 107 h 258"/>
                  <a:gd name="T18" fmla="*/ 286 w 426"/>
                  <a:gd name="T19" fmla="*/ 47 h 258"/>
                  <a:gd name="T20" fmla="*/ 227 w 426"/>
                  <a:gd name="T21" fmla="*/ 112 h 258"/>
                  <a:gd name="T22" fmla="*/ 286 w 426"/>
                  <a:gd name="T23" fmla="*/ 172 h 258"/>
                  <a:gd name="T24" fmla="*/ 353 w 426"/>
                  <a:gd name="T25" fmla="*/ 47 h 258"/>
                  <a:gd name="T26" fmla="*/ 293 w 426"/>
                  <a:gd name="T27" fmla="*/ 107 h 258"/>
                  <a:gd name="T28" fmla="*/ 353 w 426"/>
                  <a:gd name="T29" fmla="*/ 47 h 258"/>
                  <a:gd name="T30" fmla="*/ 293 w 426"/>
                  <a:gd name="T31" fmla="*/ 112 h 258"/>
                  <a:gd name="T32" fmla="*/ 353 w 426"/>
                  <a:gd name="T33" fmla="*/ 172 h 258"/>
                  <a:gd name="T34" fmla="*/ 426 w 426"/>
                  <a:gd name="T35" fmla="*/ 238 h 258"/>
                  <a:gd name="T36" fmla="*/ 22 w 426"/>
                  <a:gd name="T37" fmla="*/ 258 h 258"/>
                  <a:gd name="T38" fmla="*/ 36 w 426"/>
                  <a:gd name="T39" fmla="*/ 200 h 258"/>
                  <a:gd name="T40" fmla="*/ 54 w 426"/>
                  <a:gd name="T41" fmla="*/ 0 h 258"/>
                  <a:gd name="T42" fmla="*/ 391 w 426"/>
                  <a:gd name="T43" fmla="*/ 16 h 258"/>
                  <a:gd name="T44" fmla="*/ 426 w 426"/>
                  <a:gd name="T45" fmla="*/ 238 h 258"/>
                  <a:gd name="T46" fmla="*/ 241 w 426"/>
                  <a:gd name="T47" fmla="*/ 227 h 258"/>
                  <a:gd name="T48" fmla="*/ 183 w 426"/>
                  <a:gd name="T49" fmla="*/ 225 h 258"/>
                  <a:gd name="T50" fmla="*/ 170 w 426"/>
                  <a:gd name="T51" fmla="*/ 240 h 258"/>
                  <a:gd name="T52" fmla="*/ 243 w 426"/>
                  <a:gd name="T53" fmla="*/ 243 h 258"/>
                  <a:gd name="T54" fmla="*/ 378 w 426"/>
                  <a:gd name="T55" fmla="*/ 200 h 258"/>
                  <a:gd name="T56" fmla="*/ 359 w 426"/>
                  <a:gd name="T57" fmla="*/ 172 h 258"/>
                  <a:gd name="T58" fmla="*/ 378 w 426"/>
                  <a:gd name="T59" fmla="*/ 112 h 258"/>
                  <a:gd name="T60" fmla="*/ 359 w 426"/>
                  <a:gd name="T61" fmla="*/ 107 h 258"/>
                  <a:gd name="T62" fmla="*/ 378 w 426"/>
                  <a:gd name="T63" fmla="*/ 47 h 258"/>
                  <a:gd name="T64" fmla="*/ 369 w 426"/>
                  <a:gd name="T65" fmla="*/ 10 h 258"/>
                  <a:gd name="T66" fmla="*/ 50 w 426"/>
                  <a:gd name="T67" fmla="*/ 18 h 258"/>
                  <a:gd name="T68" fmla="*/ 378 w 426"/>
                  <a:gd name="T69" fmla="*/ 20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26" h="258">
                    <a:moveTo>
                      <a:pt x="219" y="107"/>
                    </a:moveTo>
                    <a:cubicBezTo>
                      <a:pt x="94" y="107"/>
                      <a:pt x="94" y="107"/>
                      <a:pt x="94" y="107"/>
                    </a:cubicBezTo>
                    <a:cubicBezTo>
                      <a:pt x="94" y="47"/>
                      <a:pt x="94" y="47"/>
                      <a:pt x="94" y="47"/>
                    </a:cubicBezTo>
                    <a:cubicBezTo>
                      <a:pt x="219" y="47"/>
                      <a:pt x="219" y="47"/>
                      <a:pt x="219" y="47"/>
                    </a:cubicBezTo>
                    <a:lnTo>
                      <a:pt x="219" y="107"/>
                    </a:lnTo>
                    <a:close/>
                    <a:moveTo>
                      <a:pt x="154" y="112"/>
                    </a:moveTo>
                    <a:cubicBezTo>
                      <a:pt x="94" y="112"/>
                      <a:pt x="94" y="112"/>
                      <a:pt x="94" y="112"/>
                    </a:cubicBezTo>
                    <a:cubicBezTo>
                      <a:pt x="94" y="172"/>
                      <a:pt x="94" y="172"/>
                      <a:pt x="94" y="172"/>
                    </a:cubicBezTo>
                    <a:cubicBezTo>
                      <a:pt x="154" y="172"/>
                      <a:pt x="154" y="172"/>
                      <a:pt x="154" y="172"/>
                    </a:cubicBezTo>
                    <a:lnTo>
                      <a:pt x="154" y="112"/>
                    </a:lnTo>
                    <a:close/>
                    <a:moveTo>
                      <a:pt x="220" y="112"/>
                    </a:moveTo>
                    <a:cubicBezTo>
                      <a:pt x="160" y="112"/>
                      <a:pt x="160" y="112"/>
                      <a:pt x="160" y="112"/>
                    </a:cubicBezTo>
                    <a:cubicBezTo>
                      <a:pt x="160" y="172"/>
                      <a:pt x="160" y="172"/>
                      <a:pt x="160" y="172"/>
                    </a:cubicBezTo>
                    <a:cubicBezTo>
                      <a:pt x="220" y="172"/>
                      <a:pt x="220" y="172"/>
                      <a:pt x="220" y="172"/>
                    </a:cubicBezTo>
                    <a:lnTo>
                      <a:pt x="220" y="112"/>
                    </a:lnTo>
                    <a:close/>
                    <a:moveTo>
                      <a:pt x="286" y="47"/>
                    </a:moveTo>
                    <a:cubicBezTo>
                      <a:pt x="227" y="47"/>
                      <a:pt x="227" y="47"/>
                      <a:pt x="227" y="47"/>
                    </a:cubicBezTo>
                    <a:cubicBezTo>
                      <a:pt x="227" y="107"/>
                      <a:pt x="227" y="107"/>
                      <a:pt x="227" y="107"/>
                    </a:cubicBezTo>
                    <a:cubicBezTo>
                      <a:pt x="286" y="107"/>
                      <a:pt x="286" y="107"/>
                      <a:pt x="286" y="107"/>
                    </a:cubicBezTo>
                    <a:lnTo>
                      <a:pt x="286" y="47"/>
                    </a:lnTo>
                    <a:close/>
                    <a:moveTo>
                      <a:pt x="286" y="112"/>
                    </a:moveTo>
                    <a:cubicBezTo>
                      <a:pt x="227" y="112"/>
                      <a:pt x="227" y="112"/>
                      <a:pt x="227" y="112"/>
                    </a:cubicBezTo>
                    <a:cubicBezTo>
                      <a:pt x="227" y="172"/>
                      <a:pt x="227" y="172"/>
                      <a:pt x="227" y="172"/>
                    </a:cubicBezTo>
                    <a:cubicBezTo>
                      <a:pt x="286" y="172"/>
                      <a:pt x="286" y="172"/>
                      <a:pt x="286" y="172"/>
                    </a:cubicBezTo>
                    <a:lnTo>
                      <a:pt x="286" y="112"/>
                    </a:lnTo>
                    <a:close/>
                    <a:moveTo>
                      <a:pt x="353" y="47"/>
                    </a:moveTo>
                    <a:cubicBezTo>
                      <a:pt x="293" y="47"/>
                      <a:pt x="293" y="47"/>
                      <a:pt x="293" y="47"/>
                    </a:cubicBezTo>
                    <a:cubicBezTo>
                      <a:pt x="293" y="107"/>
                      <a:pt x="293" y="107"/>
                      <a:pt x="293" y="107"/>
                    </a:cubicBezTo>
                    <a:cubicBezTo>
                      <a:pt x="353" y="107"/>
                      <a:pt x="353" y="107"/>
                      <a:pt x="353" y="107"/>
                    </a:cubicBezTo>
                    <a:lnTo>
                      <a:pt x="353" y="47"/>
                    </a:lnTo>
                    <a:close/>
                    <a:moveTo>
                      <a:pt x="353" y="112"/>
                    </a:moveTo>
                    <a:cubicBezTo>
                      <a:pt x="293" y="112"/>
                      <a:pt x="293" y="112"/>
                      <a:pt x="293" y="112"/>
                    </a:cubicBezTo>
                    <a:cubicBezTo>
                      <a:pt x="293" y="172"/>
                      <a:pt x="293" y="172"/>
                      <a:pt x="293" y="172"/>
                    </a:cubicBezTo>
                    <a:cubicBezTo>
                      <a:pt x="353" y="172"/>
                      <a:pt x="353" y="172"/>
                      <a:pt x="353" y="172"/>
                    </a:cubicBezTo>
                    <a:lnTo>
                      <a:pt x="353" y="112"/>
                    </a:lnTo>
                    <a:close/>
                    <a:moveTo>
                      <a:pt x="426" y="238"/>
                    </a:moveTo>
                    <a:cubicBezTo>
                      <a:pt x="426" y="249"/>
                      <a:pt x="416" y="258"/>
                      <a:pt x="404" y="258"/>
                    </a:cubicBezTo>
                    <a:cubicBezTo>
                      <a:pt x="404" y="258"/>
                      <a:pt x="404" y="258"/>
                      <a:pt x="22" y="258"/>
                    </a:cubicBezTo>
                    <a:cubicBezTo>
                      <a:pt x="10" y="258"/>
                      <a:pt x="0" y="249"/>
                      <a:pt x="0" y="238"/>
                    </a:cubicBezTo>
                    <a:cubicBezTo>
                      <a:pt x="0" y="238"/>
                      <a:pt x="0" y="238"/>
                      <a:pt x="36" y="200"/>
                    </a:cubicBezTo>
                    <a:cubicBezTo>
                      <a:pt x="36" y="200"/>
                      <a:pt x="36" y="200"/>
                      <a:pt x="36" y="16"/>
                    </a:cubicBezTo>
                    <a:cubicBezTo>
                      <a:pt x="36" y="7"/>
                      <a:pt x="44" y="0"/>
                      <a:pt x="54" y="0"/>
                    </a:cubicBezTo>
                    <a:cubicBezTo>
                      <a:pt x="54" y="0"/>
                      <a:pt x="54" y="0"/>
                      <a:pt x="372" y="0"/>
                    </a:cubicBezTo>
                    <a:cubicBezTo>
                      <a:pt x="382" y="0"/>
                      <a:pt x="391" y="7"/>
                      <a:pt x="391" y="16"/>
                    </a:cubicBezTo>
                    <a:cubicBezTo>
                      <a:pt x="391" y="16"/>
                      <a:pt x="391" y="16"/>
                      <a:pt x="391" y="200"/>
                    </a:cubicBezTo>
                    <a:lnTo>
                      <a:pt x="426" y="238"/>
                    </a:lnTo>
                    <a:close/>
                    <a:moveTo>
                      <a:pt x="249" y="240"/>
                    </a:moveTo>
                    <a:cubicBezTo>
                      <a:pt x="249" y="240"/>
                      <a:pt x="249" y="240"/>
                      <a:pt x="241" y="227"/>
                    </a:cubicBezTo>
                    <a:cubicBezTo>
                      <a:pt x="241" y="226"/>
                      <a:pt x="239" y="225"/>
                      <a:pt x="236" y="225"/>
                    </a:cubicBezTo>
                    <a:cubicBezTo>
                      <a:pt x="236" y="225"/>
                      <a:pt x="236" y="225"/>
                      <a:pt x="183" y="225"/>
                    </a:cubicBezTo>
                    <a:cubicBezTo>
                      <a:pt x="180" y="225"/>
                      <a:pt x="178" y="226"/>
                      <a:pt x="178" y="227"/>
                    </a:cubicBezTo>
                    <a:cubicBezTo>
                      <a:pt x="178" y="227"/>
                      <a:pt x="178" y="227"/>
                      <a:pt x="170" y="240"/>
                    </a:cubicBezTo>
                    <a:cubicBezTo>
                      <a:pt x="170" y="241"/>
                      <a:pt x="173" y="243"/>
                      <a:pt x="177" y="243"/>
                    </a:cubicBezTo>
                    <a:cubicBezTo>
                      <a:pt x="177" y="243"/>
                      <a:pt x="177" y="243"/>
                      <a:pt x="243" y="243"/>
                    </a:cubicBezTo>
                    <a:cubicBezTo>
                      <a:pt x="246" y="243"/>
                      <a:pt x="249" y="241"/>
                      <a:pt x="249" y="240"/>
                    </a:cubicBezTo>
                    <a:close/>
                    <a:moveTo>
                      <a:pt x="378" y="200"/>
                    </a:moveTo>
                    <a:cubicBezTo>
                      <a:pt x="378" y="172"/>
                      <a:pt x="378" y="172"/>
                      <a:pt x="378" y="172"/>
                    </a:cubicBezTo>
                    <a:cubicBezTo>
                      <a:pt x="359" y="172"/>
                      <a:pt x="359" y="172"/>
                      <a:pt x="359" y="172"/>
                    </a:cubicBezTo>
                    <a:cubicBezTo>
                      <a:pt x="359" y="112"/>
                      <a:pt x="359" y="112"/>
                      <a:pt x="359" y="112"/>
                    </a:cubicBezTo>
                    <a:cubicBezTo>
                      <a:pt x="378" y="112"/>
                      <a:pt x="378" y="112"/>
                      <a:pt x="378" y="112"/>
                    </a:cubicBezTo>
                    <a:cubicBezTo>
                      <a:pt x="378" y="107"/>
                      <a:pt x="378" y="107"/>
                      <a:pt x="378" y="107"/>
                    </a:cubicBezTo>
                    <a:cubicBezTo>
                      <a:pt x="359" y="107"/>
                      <a:pt x="359" y="107"/>
                      <a:pt x="359" y="107"/>
                    </a:cubicBezTo>
                    <a:cubicBezTo>
                      <a:pt x="359" y="47"/>
                      <a:pt x="359" y="47"/>
                      <a:pt x="359" y="47"/>
                    </a:cubicBezTo>
                    <a:cubicBezTo>
                      <a:pt x="378" y="47"/>
                      <a:pt x="378" y="47"/>
                      <a:pt x="378" y="47"/>
                    </a:cubicBezTo>
                    <a:cubicBezTo>
                      <a:pt x="378" y="18"/>
                      <a:pt x="378" y="18"/>
                      <a:pt x="378" y="18"/>
                    </a:cubicBezTo>
                    <a:cubicBezTo>
                      <a:pt x="378" y="14"/>
                      <a:pt x="374" y="10"/>
                      <a:pt x="369" y="10"/>
                    </a:cubicBezTo>
                    <a:cubicBezTo>
                      <a:pt x="369" y="10"/>
                      <a:pt x="369" y="10"/>
                      <a:pt x="59" y="10"/>
                    </a:cubicBezTo>
                    <a:cubicBezTo>
                      <a:pt x="54" y="10"/>
                      <a:pt x="50" y="14"/>
                      <a:pt x="50" y="18"/>
                    </a:cubicBezTo>
                    <a:cubicBezTo>
                      <a:pt x="50" y="18"/>
                      <a:pt x="50" y="18"/>
                      <a:pt x="50" y="200"/>
                    </a:cubicBezTo>
                    <a:cubicBezTo>
                      <a:pt x="50" y="200"/>
                      <a:pt x="50" y="200"/>
                      <a:pt x="378" y="20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144619" tIns="72309" rIns="144619" bIns="72309" numCol="1" anchor="t" anchorCtr="0" compatLnSpc="1">
                <a:prstTxWarp prst="textNoShape">
                  <a:avLst/>
                </a:prstTxWarp>
              </a:bodyPr>
              <a:lstStyle/>
              <a:p>
                <a:pPr defTabSz="806766"/>
                <a:endParaRPr lang="en-US" sz="3883" kern="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15" name="Freeform 6"/>
              <p:cNvSpPr>
                <a:spLocks noEditPoints="1"/>
              </p:cNvSpPr>
              <p:nvPr userDrawn="1"/>
            </p:nvSpPr>
            <p:spPr bwMode="black">
              <a:xfrm>
                <a:off x="12532872" y="3424586"/>
                <a:ext cx="347360" cy="669537"/>
              </a:xfrm>
              <a:custGeom>
                <a:avLst/>
                <a:gdLst>
                  <a:gd name="T0" fmla="*/ 695 w 876"/>
                  <a:gd name="T1" fmla="*/ 1548 h 1688"/>
                  <a:gd name="T2" fmla="*/ 695 w 876"/>
                  <a:gd name="T3" fmla="*/ 1514 h 1688"/>
                  <a:gd name="T4" fmla="*/ 672 w 876"/>
                  <a:gd name="T5" fmla="*/ 848 h 1688"/>
                  <a:gd name="T6" fmla="*/ 138 w 876"/>
                  <a:gd name="T7" fmla="*/ 1107 h 1688"/>
                  <a:gd name="T8" fmla="*/ 672 w 876"/>
                  <a:gd name="T9" fmla="*/ 848 h 1688"/>
                  <a:gd name="T10" fmla="*/ 413 w 876"/>
                  <a:gd name="T11" fmla="*/ 295 h 1688"/>
                  <a:gd name="T12" fmla="*/ 672 w 876"/>
                  <a:gd name="T13" fmla="*/ 553 h 1688"/>
                  <a:gd name="T14" fmla="*/ 397 w 876"/>
                  <a:gd name="T15" fmla="*/ 571 h 1688"/>
                  <a:gd name="T16" fmla="*/ 138 w 876"/>
                  <a:gd name="T17" fmla="*/ 829 h 1688"/>
                  <a:gd name="T18" fmla="*/ 397 w 876"/>
                  <a:gd name="T19" fmla="*/ 571 h 1688"/>
                  <a:gd name="T20" fmla="*/ 163 w 876"/>
                  <a:gd name="T21" fmla="*/ 1530 h 1688"/>
                  <a:gd name="T22" fmla="*/ 173 w 876"/>
                  <a:gd name="T23" fmla="*/ 1510 h 1688"/>
                  <a:gd name="T24" fmla="*/ 173 w 876"/>
                  <a:gd name="T25" fmla="*/ 1560 h 1688"/>
                  <a:gd name="T26" fmla="*/ 163 w 876"/>
                  <a:gd name="T27" fmla="*/ 1538 h 1688"/>
                  <a:gd name="T28" fmla="*/ 199 w 876"/>
                  <a:gd name="T29" fmla="*/ 1530 h 1688"/>
                  <a:gd name="T30" fmla="*/ 695 w 876"/>
                  <a:gd name="T31" fmla="*/ 1508 h 1688"/>
                  <a:gd name="T32" fmla="*/ 679 w 876"/>
                  <a:gd name="T33" fmla="*/ 1546 h 1688"/>
                  <a:gd name="T34" fmla="*/ 674 w 876"/>
                  <a:gd name="T35" fmla="*/ 1562 h 1688"/>
                  <a:gd name="T36" fmla="*/ 695 w 876"/>
                  <a:gd name="T37" fmla="*/ 1554 h 1688"/>
                  <a:gd name="T38" fmla="*/ 876 w 876"/>
                  <a:gd name="T39" fmla="*/ 58 h 1688"/>
                  <a:gd name="T40" fmla="*/ 818 w 876"/>
                  <a:gd name="T41" fmla="*/ 1688 h 1688"/>
                  <a:gd name="T42" fmla="*/ 0 w 876"/>
                  <a:gd name="T43" fmla="*/ 1630 h 1688"/>
                  <a:gd name="T44" fmla="*/ 58 w 876"/>
                  <a:gd name="T45" fmla="*/ 0 h 1688"/>
                  <a:gd name="T46" fmla="*/ 876 w 876"/>
                  <a:gd name="T47" fmla="*/ 58 h 1688"/>
                  <a:gd name="T48" fmla="*/ 79 w 876"/>
                  <a:gd name="T49" fmla="*/ 139 h 1688"/>
                  <a:gd name="T50" fmla="*/ 138 w 876"/>
                  <a:gd name="T51" fmla="*/ 1330 h 1688"/>
                  <a:gd name="T52" fmla="*/ 397 w 876"/>
                  <a:gd name="T53" fmla="*/ 1123 h 1688"/>
                  <a:gd name="T54" fmla="*/ 413 w 876"/>
                  <a:gd name="T55" fmla="*/ 1330 h 1688"/>
                  <a:gd name="T56" fmla="*/ 672 w 876"/>
                  <a:gd name="T57" fmla="*/ 1123 h 1688"/>
                  <a:gd name="T58" fmla="*/ 791 w 876"/>
                  <a:gd name="T59" fmla="*/ 1330 h 1688"/>
                  <a:gd name="T60" fmla="*/ 397 w 876"/>
                  <a:gd name="T61" fmla="*/ 295 h 1688"/>
                  <a:gd name="T62" fmla="*/ 138 w 876"/>
                  <a:gd name="T63" fmla="*/ 553 h 1688"/>
                  <a:gd name="T64" fmla="*/ 397 w 876"/>
                  <a:gd name="T65" fmla="*/ 295 h 1688"/>
                  <a:gd name="T66" fmla="*/ 413 w 876"/>
                  <a:gd name="T67" fmla="*/ 571 h 1688"/>
                  <a:gd name="T68" fmla="*/ 672 w 876"/>
                  <a:gd name="T69" fmla="*/ 829 h 1688"/>
                  <a:gd name="T70" fmla="*/ 409 w 876"/>
                  <a:gd name="T71" fmla="*/ 1532 h 1688"/>
                  <a:gd name="T72" fmla="*/ 464 w 876"/>
                  <a:gd name="T73" fmla="*/ 1484 h 1688"/>
                  <a:gd name="T74" fmla="*/ 409 w 876"/>
                  <a:gd name="T75" fmla="*/ 1532 h 1688"/>
                  <a:gd name="T76" fmla="*/ 405 w 876"/>
                  <a:gd name="T77" fmla="*/ 1492 h 1688"/>
                  <a:gd name="T78" fmla="*/ 363 w 876"/>
                  <a:gd name="T79" fmla="*/ 1532 h 1688"/>
                  <a:gd name="T80" fmla="*/ 405 w 876"/>
                  <a:gd name="T81" fmla="*/ 1536 h 1688"/>
                  <a:gd name="T82" fmla="*/ 363 w 876"/>
                  <a:gd name="T83" fmla="*/ 1570 h 1688"/>
                  <a:gd name="T84" fmla="*/ 405 w 876"/>
                  <a:gd name="T85" fmla="*/ 1536 h 1688"/>
                  <a:gd name="T86" fmla="*/ 409 w 876"/>
                  <a:gd name="T87" fmla="*/ 1577 h 1688"/>
                  <a:gd name="T88" fmla="*/ 464 w 876"/>
                  <a:gd name="T89" fmla="*/ 1536 h 1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876" h="1688">
                    <a:moveTo>
                      <a:pt x="711" y="1530"/>
                    </a:moveTo>
                    <a:cubicBezTo>
                      <a:pt x="711" y="1541"/>
                      <a:pt x="704" y="1548"/>
                      <a:pt x="695" y="1548"/>
                    </a:cubicBezTo>
                    <a:cubicBezTo>
                      <a:pt x="685" y="1548"/>
                      <a:pt x="678" y="1541"/>
                      <a:pt x="678" y="1530"/>
                    </a:cubicBezTo>
                    <a:cubicBezTo>
                      <a:pt x="678" y="1522"/>
                      <a:pt x="685" y="1514"/>
                      <a:pt x="695" y="1514"/>
                    </a:cubicBezTo>
                    <a:cubicBezTo>
                      <a:pt x="704" y="1514"/>
                      <a:pt x="711" y="1522"/>
                      <a:pt x="711" y="1530"/>
                    </a:cubicBezTo>
                    <a:close/>
                    <a:moveTo>
                      <a:pt x="672" y="848"/>
                    </a:moveTo>
                    <a:cubicBezTo>
                      <a:pt x="672" y="848"/>
                      <a:pt x="672" y="848"/>
                      <a:pt x="138" y="848"/>
                    </a:cubicBezTo>
                    <a:cubicBezTo>
                      <a:pt x="138" y="1107"/>
                      <a:pt x="138" y="1107"/>
                      <a:pt x="138" y="1107"/>
                    </a:cubicBezTo>
                    <a:cubicBezTo>
                      <a:pt x="138" y="1107"/>
                      <a:pt x="138" y="1107"/>
                      <a:pt x="672" y="1107"/>
                    </a:cubicBezTo>
                    <a:cubicBezTo>
                      <a:pt x="672" y="1107"/>
                      <a:pt x="672" y="1107"/>
                      <a:pt x="672" y="848"/>
                    </a:cubicBezTo>
                    <a:close/>
                    <a:moveTo>
                      <a:pt x="672" y="295"/>
                    </a:moveTo>
                    <a:cubicBezTo>
                      <a:pt x="413" y="295"/>
                      <a:pt x="413" y="295"/>
                      <a:pt x="413" y="295"/>
                    </a:cubicBezTo>
                    <a:cubicBezTo>
                      <a:pt x="413" y="295"/>
                      <a:pt x="413" y="295"/>
                      <a:pt x="413" y="553"/>
                    </a:cubicBezTo>
                    <a:cubicBezTo>
                      <a:pt x="413" y="553"/>
                      <a:pt x="413" y="553"/>
                      <a:pt x="672" y="553"/>
                    </a:cubicBezTo>
                    <a:cubicBezTo>
                      <a:pt x="672" y="553"/>
                      <a:pt x="672" y="553"/>
                      <a:pt x="672" y="295"/>
                    </a:cubicBezTo>
                    <a:close/>
                    <a:moveTo>
                      <a:pt x="397" y="571"/>
                    </a:moveTo>
                    <a:cubicBezTo>
                      <a:pt x="397" y="571"/>
                      <a:pt x="397" y="571"/>
                      <a:pt x="138" y="571"/>
                    </a:cubicBezTo>
                    <a:cubicBezTo>
                      <a:pt x="138" y="571"/>
                      <a:pt x="138" y="571"/>
                      <a:pt x="138" y="829"/>
                    </a:cubicBezTo>
                    <a:cubicBezTo>
                      <a:pt x="138" y="829"/>
                      <a:pt x="138" y="829"/>
                      <a:pt x="397" y="829"/>
                    </a:cubicBezTo>
                    <a:lnTo>
                      <a:pt x="397" y="571"/>
                    </a:lnTo>
                    <a:close/>
                    <a:moveTo>
                      <a:pt x="199" y="1530"/>
                    </a:moveTo>
                    <a:cubicBezTo>
                      <a:pt x="199" y="1530"/>
                      <a:pt x="199" y="1530"/>
                      <a:pt x="163" y="1530"/>
                    </a:cubicBezTo>
                    <a:cubicBezTo>
                      <a:pt x="163" y="1530"/>
                      <a:pt x="163" y="1530"/>
                      <a:pt x="183" y="1510"/>
                    </a:cubicBezTo>
                    <a:cubicBezTo>
                      <a:pt x="183" y="1510"/>
                      <a:pt x="183" y="1510"/>
                      <a:pt x="173" y="1510"/>
                    </a:cubicBezTo>
                    <a:cubicBezTo>
                      <a:pt x="173" y="1510"/>
                      <a:pt x="173" y="1510"/>
                      <a:pt x="150" y="1533"/>
                    </a:cubicBezTo>
                    <a:cubicBezTo>
                      <a:pt x="150" y="1533"/>
                      <a:pt x="150" y="1533"/>
                      <a:pt x="173" y="1560"/>
                    </a:cubicBezTo>
                    <a:cubicBezTo>
                      <a:pt x="173" y="1560"/>
                      <a:pt x="173" y="1560"/>
                      <a:pt x="183" y="1560"/>
                    </a:cubicBezTo>
                    <a:cubicBezTo>
                      <a:pt x="183" y="1560"/>
                      <a:pt x="183" y="1560"/>
                      <a:pt x="163" y="1538"/>
                    </a:cubicBezTo>
                    <a:cubicBezTo>
                      <a:pt x="199" y="1538"/>
                      <a:pt x="199" y="1538"/>
                      <a:pt x="199" y="1538"/>
                    </a:cubicBezTo>
                    <a:cubicBezTo>
                      <a:pt x="199" y="1538"/>
                      <a:pt x="199" y="1538"/>
                      <a:pt x="199" y="1530"/>
                    </a:cubicBezTo>
                    <a:close/>
                    <a:moveTo>
                      <a:pt x="717" y="1530"/>
                    </a:moveTo>
                    <a:cubicBezTo>
                      <a:pt x="717" y="1519"/>
                      <a:pt x="707" y="1508"/>
                      <a:pt x="695" y="1508"/>
                    </a:cubicBezTo>
                    <a:cubicBezTo>
                      <a:pt x="682" y="1508"/>
                      <a:pt x="672" y="1519"/>
                      <a:pt x="672" y="1530"/>
                    </a:cubicBezTo>
                    <a:cubicBezTo>
                      <a:pt x="672" y="1536"/>
                      <a:pt x="675" y="1542"/>
                      <a:pt x="679" y="1546"/>
                    </a:cubicBezTo>
                    <a:cubicBezTo>
                      <a:pt x="669" y="1560"/>
                      <a:pt x="669" y="1560"/>
                      <a:pt x="669" y="1560"/>
                    </a:cubicBezTo>
                    <a:cubicBezTo>
                      <a:pt x="674" y="1562"/>
                      <a:pt x="674" y="1562"/>
                      <a:pt x="674" y="1562"/>
                    </a:cubicBezTo>
                    <a:cubicBezTo>
                      <a:pt x="684" y="1549"/>
                      <a:pt x="684" y="1549"/>
                      <a:pt x="684" y="1549"/>
                    </a:cubicBezTo>
                    <a:cubicBezTo>
                      <a:pt x="687" y="1552"/>
                      <a:pt x="691" y="1554"/>
                      <a:pt x="695" y="1554"/>
                    </a:cubicBezTo>
                    <a:cubicBezTo>
                      <a:pt x="707" y="1554"/>
                      <a:pt x="717" y="1543"/>
                      <a:pt x="717" y="1530"/>
                    </a:cubicBezTo>
                    <a:close/>
                    <a:moveTo>
                      <a:pt x="876" y="58"/>
                    </a:moveTo>
                    <a:cubicBezTo>
                      <a:pt x="876" y="1630"/>
                      <a:pt x="876" y="1630"/>
                      <a:pt x="876" y="1630"/>
                    </a:cubicBezTo>
                    <a:cubicBezTo>
                      <a:pt x="876" y="1663"/>
                      <a:pt x="850" y="1688"/>
                      <a:pt x="818" y="1688"/>
                    </a:cubicBezTo>
                    <a:cubicBezTo>
                      <a:pt x="58" y="1688"/>
                      <a:pt x="58" y="1688"/>
                      <a:pt x="58" y="1688"/>
                    </a:cubicBezTo>
                    <a:cubicBezTo>
                      <a:pt x="26" y="1688"/>
                      <a:pt x="0" y="1663"/>
                      <a:pt x="0" y="1630"/>
                    </a:cubicBezTo>
                    <a:cubicBezTo>
                      <a:pt x="0" y="58"/>
                      <a:pt x="0" y="58"/>
                      <a:pt x="0" y="58"/>
                    </a:cubicBezTo>
                    <a:cubicBezTo>
                      <a:pt x="0" y="26"/>
                      <a:pt x="26" y="0"/>
                      <a:pt x="58" y="0"/>
                    </a:cubicBezTo>
                    <a:cubicBezTo>
                      <a:pt x="818" y="0"/>
                      <a:pt x="818" y="0"/>
                      <a:pt x="818" y="0"/>
                    </a:cubicBezTo>
                    <a:cubicBezTo>
                      <a:pt x="850" y="0"/>
                      <a:pt x="876" y="26"/>
                      <a:pt x="876" y="58"/>
                    </a:cubicBezTo>
                    <a:close/>
                    <a:moveTo>
                      <a:pt x="791" y="139"/>
                    </a:moveTo>
                    <a:cubicBezTo>
                      <a:pt x="79" y="139"/>
                      <a:pt x="79" y="139"/>
                      <a:pt x="79" y="139"/>
                    </a:cubicBezTo>
                    <a:cubicBezTo>
                      <a:pt x="79" y="1330"/>
                      <a:pt x="79" y="1330"/>
                      <a:pt x="79" y="1330"/>
                    </a:cubicBezTo>
                    <a:cubicBezTo>
                      <a:pt x="138" y="1330"/>
                      <a:pt x="138" y="1330"/>
                      <a:pt x="138" y="1330"/>
                    </a:cubicBezTo>
                    <a:cubicBezTo>
                      <a:pt x="138" y="1123"/>
                      <a:pt x="138" y="1123"/>
                      <a:pt x="138" y="1123"/>
                    </a:cubicBezTo>
                    <a:cubicBezTo>
                      <a:pt x="397" y="1123"/>
                      <a:pt x="397" y="1123"/>
                      <a:pt x="397" y="1123"/>
                    </a:cubicBezTo>
                    <a:cubicBezTo>
                      <a:pt x="397" y="1330"/>
                      <a:pt x="397" y="1330"/>
                      <a:pt x="397" y="1330"/>
                    </a:cubicBezTo>
                    <a:cubicBezTo>
                      <a:pt x="413" y="1330"/>
                      <a:pt x="413" y="1330"/>
                      <a:pt x="413" y="1330"/>
                    </a:cubicBezTo>
                    <a:cubicBezTo>
                      <a:pt x="413" y="1123"/>
                      <a:pt x="413" y="1123"/>
                      <a:pt x="413" y="1123"/>
                    </a:cubicBezTo>
                    <a:cubicBezTo>
                      <a:pt x="672" y="1123"/>
                      <a:pt x="672" y="1123"/>
                      <a:pt x="672" y="1123"/>
                    </a:cubicBezTo>
                    <a:cubicBezTo>
                      <a:pt x="672" y="1330"/>
                      <a:pt x="672" y="1330"/>
                      <a:pt x="672" y="1330"/>
                    </a:cubicBezTo>
                    <a:cubicBezTo>
                      <a:pt x="791" y="1330"/>
                      <a:pt x="791" y="1330"/>
                      <a:pt x="791" y="1330"/>
                    </a:cubicBezTo>
                    <a:lnTo>
                      <a:pt x="791" y="139"/>
                    </a:lnTo>
                    <a:close/>
                    <a:moveTo>
                      <a:pt x="397" y="295"/>
                    </a:moveTo>
                    <a:cubicBezTo>
                      <a:pt x="397" y="295"/>
                      <a:pt x="397" y="295"/>
                      <a:pt x="138" y="295"/>
                    </a:cubicBezTo>
                    <a:cubicBezTo>
                      <a:pt x="138" y="295"/>
                      <a:pt x="138" y="295"/>
                      <a:pt x="138" y="553"/>
                    </a:cubicBezTo>
                    <a:cubicBezTo>
                      <a:pt x="138" y="553"/>
                      <a:pt x="138" y="553"/>
                      <a:pt x="397" y="553"/>
                    </a:cubicBezTo>
                    <a:lnTo>
                      <a:pt x="397" y="295"/>
                    </a:lnTo>
                    <a:close/>
                    <a:moveTo>
                      <a:pt x="672" y="571"/>
                    </a:moveTo>
                    <a:cubicBezTo>
                      <a:pt x="672" y="571"/>
                      <a:pt x="672" y="571"/>
                      <a:pt x="413" y="571"/>
                    </a:cubicBezTo>
                    <a:cubicBezTo>
                      <a:pt x="413" y="829"/>
                      <a:pt x="413" y="829"/>
                      <a:pt x="413" y="829"/>
                    </a:cubicBezTo>
                    <a:cubicBezTo>
                      <a:pt x="413" y="829"/>
                      <a:pt x="413" y="829"/>
                      <a:pt x="672" y="829"/>
                    </a:cubicBezTo>
                    <a:cubicBezTo>
                      <a:pt x="672" y="829"/>
                      <a:pt x="672" y="829"/>
                      <a:pt x="672" y="571"/>
                    </a:cubicBezTo>
                    <a:close/>
                    <a:moveTo>
                      <a:pt x="409" y="1532"/>
                    </a:moveTo>
                    <a:cubicBezTo>
                      <a:pt x="464" y="1532"/>
                      <a:pt x="464" y="1532"/>
                      <a:pt x="464" y="1532"/>
                    </a:cubicBezTo>
                    <a:cubicBezTo>
                      <a:pt x="464" y="1484"/>
                      <a:pt x="464" y="1484"/>
                      <a:pt x="464" y="1484"/>
                    </a:cubicBezTo>
                    <a:cubicBezTo>
                      <a:pt x="409" y="1491"/>
                      <a:pt x="409" y="1491"/>
                      <a:pt x="409" y="1491"/>
                    </a:cubicBezTo>
                    <a:lnTo>
                      <a:pt x="409" y="1532"/>
                    </a:lnTo>
                    <a:close/>
                    <a:moveTo>
                      <a:pt x="405" y="1532"/>
                    </a:moveTo>
                    <a:cubicBezTo>
                      <a:pt x="405" y="1492"/>
                      <a:pt x="405" y="1492"/>
                      <a:pt x="405" y="1492"/>
                    </a:cubicBezTo>
                    <a:cubicBezTo>
                      <a:pt x="363" y="1498"/>
                      <a:pt x="363" y="1498"/>
                      <a:pt x="363" y="1498"/>
                    </a:cubicBezTo>
                    <a:cubicBezTo>
                      <a:pt x="363" y="1532"/>
                      <a:pt x="363" y="1532"/>
                      <a:pt x="363" y="1532"/>
                    </a:cubicBezTo>
                    <a:lnTo>
                      <a:pt x="405" y="1532"/>
                    </a:lnTo>
                    <a:close/>
                    <a:moveTo>
                      <a:pt x="405" y="1536"/>
                    </a:moveTo>
                    <a:cubicBezTo>
                      <a:pt x="363" y="1536"/>
                      <a:pt x="363" y="1536"/>
                      <a:pt x="363" y="1536"/>
                    </a:cubicBezTo>
                    <a:cubicBezTo>
                      <a:pt x="363" y="1570"/>
                      <a:pt x="363" y="1570"/>
                      <a:pt x="363" y="1570"/>
                    </a:cubicBezTo>
                    <a:cubicBezTo>
                      <a:pt x="405" y="1576"/>
                      <a:pt x="405" y="1576"/>
                      <a:pt x="405" y="1576"/>
                    </a:cubicBezTo>
                    <a:lnTo>
                      <a:pt x="405" y="1536"/>
                    </a:lnTo>
                    <a:close/>
                    <a:moveTo>
                      <a:pt x="409" y="1536"/>
                    </a:moveTo>
                    <a:cubicBezTo>
                      <a:pt x="409" y="1577"/>
                      <a:pt x="409" y="1577"/>
                      <a:pt x="409" y="1577"/>
                    </a:cubicBezTo>
                    <a:cubicBezTo>
                      <a:pt x="464" y="1585"/>
                      <a:pt x="464" y="1585"/>
                      <a:pt x="464" y="1585"/>
                    </a:cubicBezTo>
                    <a:cubicBezTo>
                      <a:pt x="464" y="1536"/>
                      <a:pt x="464" y="1536"/>
                      <a:pt x="464" y="1536"/>
                    </a:cubicBezTo>
                    <a:lnTo>
                      <a:pt x="409" y="153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588" dirty="0"/>
              </a:p>
            </p:txBody>
          </p:sp>
        </p:grpSp>
        <p:grpSp>
          <p:nvGrpSpPr>
            <p:cNvPr id="111" name="Group 110"/>
            <p:cNvGrpSpPr/>
            <p:nvPr userDrawn="1"/>
          </p:nvGrpSpPr>
          <p:grpSpPr>
            <a:xfrm>
              <a:off x="12154179" y="2343567"/>
              <a:ext cx="2380125" cy="825977"/>
              <a:chOff x="12101586" y="2459679"/>
              <a:chExt cx="2380125" cy="825977"/>
            </a:xfrm>
          </p:grpSpPr>
          <p:sp>
            <p:nvSpPr>
              <p:cNvPr id="112" name="Freeform 19"/>
              <p:cNvSpPr>
                <a:spLocks noEditPoints="1"/>
              </p:cNvSpPr>
              <p:nvPr userDrawn="1"/>
            </p:nvSpPr>
            <p:spPr bwMode="black">
              <a:xfrm>
                <a:off x="13172477" y="2459679"/>
                <a:ext cx="1309234" cy="825977"/>
              </a:xfrm>
              <a:custGeom>
                <a:avLst/>
                <a:gdLst>
                  <a:gd name="T0" fmla="*/ 1091 w 2410"/>
                  <a:gd name="T1" fmla="*/ 316 h 1520"/>
                  <a:gd name="T2" fmla="*/ 359 w 2410"/>
                  <a:gd name="T3" fmla="*/ 1048 h 1520"/>
                  <a:gd name="T4" fmla="*/ 1135 w 2410"/>
                  <a:gd name="T5" fmla="*/ 1048 h 1520"/>
                  <a:gd name="T6" fmla="*/ 1863 w 2410"/>
                  <a:gd name="T7" fmla="*/ 316 h 1520"/>
                  <a:gd name="T8" fmla="*/ 1135 w 2410"/>
                  <a:gd name="T9" fmla="*/ 1048 h 1520"/>
                  <a:gd name="T10" fmla="*/ 2410 w 2410"/>
                  <a:gd name="T11" fmla="*/ 1366 h 1520"/>
                  <a:gd name="T12" fmla="*/ 1251 w 2410"/>
                  <a:gd name="T13" fmla="*/ 1390 h 1520"/>
                  <a:gd name="T14" fmla="*/ 1251 w 2410"/>
                  <a:gd name="T15" fmla="*/ 1430 h 1520"/>
                  <a:gd name="T16" fmla="*/ 1761 w 2410"/>
                  <a:gd name="T17" fmla="*/ 1454 h 1520"/>
                  <a:gd name="T18" fmla="*/ 1777 w 2410"/>
                  <a:gd name="T19" fmla="*/ 1520 h 1520"/>
                  <a:gd name="T20" fmla="*/ 574 w 2410"/>
                  <a:gd name="T21" fmla="*/ 1496 h 1520"/>
                  <a:gd name="T22" fmla="*/ 640 w 2410"/>
                  <a:gd name="T23" fmla="*/ 1430 h 1520"/>
                  <a:gd name="T24" fmla="*/ 1123 w 2410"/>
                  <a:gd name="T25" fmla="*/ 1392 h 1520"/>
                  <a:gd name="T26" fmla="*/ 343 w 2410"/>
                  <a:gd name="T27" fmla="*/ 1390 h 1520"/>
                  <a:gd name="T28" fmla="*/ 27 w 2410"/>
                  <a:gd name="T29" fmla="*/ 1388 h 1520"/>
                  <a:gd name="T30" fmla="*/ 0 w 2410"/>
                  <a:gd name="T31" fmla="*/ 814 h 1520"/>
                  <a:gd name="T32" fmla="*/ 0 w 2410"/>
                  <a:gd name="T33" fmla="*/ 24 h 1520"/>
                  <a:gd name="T34" fmla="*/ 2384 w 2410"/>
                  <a:gd name="T35" fmla="*/ 0 h 1520"/>
                  <a:gd name="T36" fmla="*/ 1961 w 2410"/>
                  <a:gd name="T37" fmla="*/ 1347 h 1520"/>
                  <a:gd name="T38" fmla="*/ 1926 w 2410"/>
                  <a:gd name="T39" fmla="*/ 1340 h 1520"/>
                  <a:gd name="T40" fmla="*/ 1926 w 2410"/>
                  <a:gd name="T41" fmla="*/ 1352 h 1520"/>
                  <a:gd name="T42" fmla="*/ 1961 w 2410"/>
                  <a:gd name="T43" fmla="*/ 1347 h 1520"/>
                  <a:gd name="T44" fmla="*/ 2013 w 2410"/>
                  <a:gd name="T45" fmla="*/ 1340 h 1520"/>
                  <a:gd name="T46" fmla="*/ 1978 w 2410"/>
                  <a:gd name="T47" fmla="*/ 1347 h 1520"/>
                  <a:gd name="T48" fmla="*/ 2013 w 2410"/>
                  <a:gd name="T49" fmla="*/ 1352 h 1520"/>
                  <a:gd name="T50" fmla="*/ 2079 w 2410"/>
                  <a:gd name="T51" fmla="*/ 1347 h 1520"/>
                  <a:gd name="T52" fmla="*/ 2042 w 2410"/>
                  <a:gd name="T53" fmla="*/ 1340 h 1520"/>
                  <a:gd name="T54" fmla="*/ 2042 w 2410"/>
                  <a:gd name="T55" fmla="*/ 1352 h 1520"/>
                  <a:gd name="T56" fmla="*/ 2079 w 2410"/>
                  <a:gd name="T57" fmla="*/ 1347 h 1520"/>
                  <a:gd name="T58" fmla="*/ 2131 w 2410"/>
                  <a:gd name="T59" fmla="*/ 1340 h 1520"/>
                  <a:gd name="T60" fmla="*/ 2095 w 2410"/>
                  <a:gd name="T61" fmla="*/ 1347 h 1520"/>
                  <a:gd name="T62" fmla="*/ 2131 w 2410"/>
                  <a:gd name="T63" fmla="*/ 1352 h 1520"/>
                  <a:gd name="T64" fmla="*/ 2195 w 2410"/>
                  <a:gd name="T65" fmla="*/ 1347 h 1520"/>
                  <a:gd name="T66" fmla="*/ 2159 w 2410"/>
                  <a:gd name="T67" fmla="*/ 1340 h 1520"/>
                  <a:gd name="T68" fmla="*/ 2159 w 2410"/>
                  <a:gd name="T69" fmla="*/ 1352 h 1520"/>
                  <a:gd name="T70" fmla="*/ 2195 w 2410"/>
                  <a:gd name="T71" fmla="*/ 1347 h 1520"/>
                  <a:gd name="T72" fmla="*/ 2247 w 2410"/>
                  <a:gd name="T73" fmla="*/ 1340 h 1520"/>
                  <a:gd name="T74" fmla="*/ 2211 w 2410"/>
                  <a:gd name="T75" fmla="*/ 1347 h 1520"/>
                  <a:gd name="T76" fmla="*/ 2247 w 2410"/>
                  <a:gd name="T77" fmla="*/ 1352 h 1520"/>
                  <a:gd name="T78" fmla="*/ 2299 w 2410"/>
                  <a:gd name="T79" fmla="*/ 1347 h 1520"/>
                  <a:gd name="T80" fmla="*/ 2268 w 2410"/>
                  <a:gd name="T81" fmla="*/ 1347 h 1520"/>
                  <a:gd name="T82" fmla="*/ 2299 w 2410"/>
                  <a:gd name="T83" fmla="*/ 1347 h 1520"/>
                  <a:gd name="T84" fmla="*/ 2301 w 2410"/>
                  <a:gd name="T85" fmla="*/ 83 h 1520"/>
                  <a:gd name="T86" fmla="*/ 85 w 2410"/>
                  <a:gd name="T87" fmla="*/ 109 h 1520"/>
                  <a:gd name="T88" fmla="*/ 85 w 2410"/>
                  <a:gd name="T89" fmla="*/ 814 h 1520"/>
                  <a:gd name="T90" fmla="*/ 111 w 2410"/>
                  <a:gd name="T91" fmla="*/ 1305 h 1520"/>
                  <a:gd name="T92" fmla="*/ 2301 w 2410"/>
                  <a:gd name="T93" fmla="*/ 1305 h 1520"/>
                  <a:gd name="T94" fmla="*/ 2325 w 2410"/>
                  <a:gd name="T95" fmla="*/ 1048 h 1520"/>
                  <a:gd name="T96" fmla="*/ 1907 w 2410"/>
                  <a:gd name="T97" fmla="*/ 316 h 1520"/>
                  <a:gd name="T98" fmla="*/ 2325 w 2410"/>
                  <a:gd name="T99" fmla="*/ 109 h 1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410" h="1520">
                    <a:moveTo>
                      <a:pt x="359" y="316"/>
                    </a:moveTo>
                    <a:cubicBezTo>
                      <a:pt x="1091" y="316"/>
                      <a:pt x="1091" y="316"/>
                      <a:pt x="1091" y="316"/>
                    </a:cubicBezTo>
                    <a:cubicBezTo>
                      <a:pt x="1091" y="1048"/>
                      <a:pt x="1091" y="1048"/>
                      <a:pt x="1091" y="1048"/>
                    </a:cubicBezTo>
                    <a:cubicBezTo>
                      <a:pt x="359" y="1048"/>
                      <a:pt x="359" y="1048"/>
                      <a:pt x="359" y="1048"/>
                    </a:cubicBezTo>
                    <a:lnTo>
                      <a:pt x="359" y="316"/>
                    </a:lnTo>
                    <a:close/>
                    <a:moveTo>
                      <a:pt x="1135" y="1048"/>
                    </a:moveTo>
                    <a:cubicBezTo>
                      <a:pt x="1863" y="1048"/>
                      <a:pt x="1863" y="1048"/>
                      <a:pt x="1863" y="1048"/>
                    </a:cubicBezTo>
                    <a:cubicBezTo>
                      <a:pt x="1863" y="316"/>
                      <a:pt x="1863" y="316"/>
                      <a:pt x="1863" y="316"/>
                    </a:cubicBezTo>
                    <a:cubicBezTo>
                      <a:pt x="1135" y="316"/>
                      <a:pt x="1135" y="316"/>
                      <a:pt x="1135" y="316"/>
                    </a:cubicBezTo>
                    <a:lnTo>
                      <a:pt x="1135" y="1048"/>
                    </a:lnTo>
                    <a:close/>
                    <a:moveTo>
                      <a:pt x="2410" y="24"/>
                    </a:moveTo>
                    <a:cubicBezTo>
                      <a:pt x="2410" y="24"/>
                      <a:pt x="2410" y="24"/>
                      <a:pt x="2410" y="1366"/>
                    </a:cubicBezTo>
                    <a:cubicBezTo>
                      <a:pt x="2410" y="1380"/>
                      <a:pt x="2400" y="1390"/>
                      <a:pt x="2384" y="1390"/>
                    </a:cubicBezTo>
                    <a:cubicBezTo>
                      <a:pt x="2384" y="1390"/>
                      <a:pt x="2384" y="1390"/>
                      <a:pt x="1251" y="1390"/>
                    </a:cubicBezTo>
                    <a:cubicBezTo>
                      <a:pt x="1251" y="1390"/>
                      <a:pt x="1251" y="1390"/>
                      <a:pt x="1251" y="1392"/>
                    </a:cubicBezTo>
                    <a:cubicBezTo>
                      <a:pt x="1251" y="1392"/>
                      <a:pt x="1251" y="1392"/>
                      <a:pt x="1251" y="1430"/>
                    </a:cubicBezTo>
                    <a:cubicBezTo>
                      <a:pt x="1251" y="1430"/>
                      <a:pt x="1251" y="1430"/>
                      <a:pt x="1735" y="1430"/>
                    </a:cubicBezTo>
                    <a:cubicBezTo>
                      <a:pt x="1751" y="1430"/>
                      <a:pt x="1761" y="1440"/>
                      <a:pt x="1761" y="1454"/>
                    </a:cubicBezTo>
                    <a:cubicBezTo>
                      <a:pt x="1761" y="1454"/>
                      <a:pt x="1761" y="1454"/>
                      <a:pt x="1803" y="1496"/>
                    </a:cubicBezTo>
                    <a:cubicBezTo>
                      <a:pt x="1803" y="1510"/>
                      <a:pt x="1793" y="1520"/>
                      <a:pt x="1777" y="1520"/>
                    </a:cubicBezTo>
                    <a:cubicBezTo>
                      <a:pt x="1777" y="1520"/>
                      <a:pt x="1777" y="1520"/>
                      <a:pt x="598" y="1520"/>
                    </a:cubicBezTo>
                    <a:cubicBezTo>
                      <a:pt x="584" y="1520"/>
                      <a:pt x="574" y="1510"/>
                      <a:pt x="574" y="1496"/>
                    </a:cubicBezTo>
                    <a:cubicBezTo>
                      <a:pt x="574" y="1496"/>
                      <a:pt x="574" y="1496"/>
                      <a:pt x="616" y="1454"/>
                    </a:cubicBezTo>
                    <a:cubicBezTo>
                      <a:pt x="616" y="1440"/>
                      <a:pt x="628" y="1430"/>
                      <a:pt x="640" y="1430"/>
                    </a:cubicBezTo>
                    <a:cubicBezTo>
                      <a:pt x="640" y="1430"/>
                      <a:pt x="640" y="1430"/>
                      <a:pt x="1123" y="1430"/>
                    </a:cubicBezTo>
                    <a:cubicBezTo>
                      <a:pt x="1123" y="1430"/>
                      <a:pt x="1123" y="1430"/>
                      <a:pt x="1123" y="1392"/>
                    </a:cubicBezTo>
                    <a:cubicBezTo>
                      <a:pt x="1123" y="1390"/>
                      <a:pt x="1123" y="1390"/>
                      <a:pt x="1123" y="1390"/>
                    </a:cubicBezTo>
                    <a:cubicBezTo>
                      <a:pt x="1123" y="1390"/>
                      <a:pt x="1123" y="1390"/>
                      <a:pt x="343" y="1390"/>
                    </a:cubicBezTo>
                    <a:cubicBezTo>
                      <a:pt x="343" y="1388"/>
                      <a:pt x="343" y="1388"/>
                      <a:pt x="343" y="1388"/>
                    </a:cubicBezTo>
                    <a:cubicBezTo>
                      <a:pt x="27" y="1388"/>
                      <a:pt x="27" y="1388"/>
                      <a:pt x="27" y="1388"/>
                    </a:cubicBezTo>
                    <a:cubicBezTo>
                      <a:pt x="12" y="1388"/>
                      <a:pt x="0" y="1378"/>
                      <a:pt x="0" y="1364"/>
                    </a:cubicBezTo>
                    <a:cubicBezTo>
                      <a:pt x="0" y="1364"/>
                      <a:pt x="0" y="1364"/>
                      <a:pt x="0" y="814"/>
                    </a:cubicBezTo>
                    <a:cubicBezTo>
                      <a:pt x="0" y="744"/>
                      <a:pt x="0" y="665"/>
                      <a:pt x="0" y="575"/>
                    </a:cubicBezTo>
                    <a:cubicBezTo>
                      <a:pt x="0" y="422"/>
                      <a:pt x="0" y="241"/>
                      <a:pt x="0" y="24"/>
                    </a:cubicBezTo>
                    <a:cubicBezTo>
                      <a:pt x="0" y="10"/>
                      <a:pt x="12" y="0"/>
                      <a:pt x="27" y="0"/>
                    </a:cubicBezTo>
                    <a:cubicBezTo>
                      <a:pt x="27" y="0"/>
                      <a:pt x="27" y="0"/>
                      <a:pt x="2384" y="0"/>
                    </a:cubicBezTo>
                    <a:cubicBezTo>
                      <a:pt x="2400" y="0"/>
                      <a:pt x="2410" y="10"/>
                      <a:pt x="2410" y="24"/>
                    </a:cubicBezTo>
                    <a:close/>
                    <a:moveTo>
                      <a:pt x="1961" y="1347"/>
                    </a:moveTo>
                    <a:cubicBezTo>
                      <a:pt x="1961" y="1343"/>
                      <a:pt x="1959" y="1340"/>
                      <a:pt x="1954" y="1340"/>
                    </a:cubicBezTo>
                    <a:cubicBezTo>
                      <a:pt x="1954" y="1340"/>
                      <a:pt x="1954" y="1340"/>
                      <a:pt x="1926" y="1340"/>
                    </a:cubicBezTo>
                    <a:cubicBezTo>
                      <a:pt x="1923" y="1340"/>
                      <a:pt x="1921" y="1343"/>
                      <a:pt x="1921" y="1347"/>
                    </a:cubicBezTo>
                    <a:cubicBezTo>
                      <a:pt x="1921" y="1350"/>
                      <a:pt x="1923" y="1352"/>
                      <a:pt x="1926" y="1352"/>
                    </a:cubicBezTo>
                    <a:cubicBezTo>
                      <a:pt x="1926" y="1352"/>
                      <a:pt x="1926" y="1352"/>
                      <a:pt x="1954" y="1352"/>
                    </a:cubicBezTo>
                    <a:cubicBezTo>
                      <a:pt x="1959" y="1352"/>
                      <a:pt x="1961" y="1350"/>
                      <a:pt x="1961" y="1347"/>
                    </a:cubicBezTo>
                    <a:close/>
                    <a:moveTo>
                      <a:pt x="2020" y="1347"/>
                    </a:moveTo>
                    <a:cubicBezTo>
                      <a:pt x="2020" y="1343"/>
                      <a:pt x="2016" y="1340"/>
                      <a:pt x="2013" y="1340"/>
                    </a:cubicBezTo>
                    <a:cubicBezTo>
                      <a:pt x="2013" y="1340"/>
                      <a:pt x="2013" y="1340"/>
                      <a:pt x="1985" y="1340"/>
                    </a:cubicBezTo>
                    <a:cubicBezTo>
                      <a:pt x="1982" y="1340"/>
                      <a:pt x="1978" y="1343"/>
                      <a:pt x="1978" y="1347"/>
                    </a:cubicBezTo>
                    <a:cubicBezTo>
                      <a:pt x="1978" y="1350"/>
                      <a:pt x="1982" y="1352"/>
                      <a:pt x="1985" y="1352"/>
                    </a:cubicBezTo>
                    <a:cubicBezTo>
                      <a:pt x="1985" y="1352"/>
                      <a:pt x="1985" y="1352"/>
                      <a:pt x="2013" y="1352"/>
                    </a:cubicBezTo>
                    <a:cubicBezTo>
                      <a:pt x="2016" y="1352"/>
                      <a:pt x="2020" y="1350"/>
                      <a:pt x="2020" y="1347"/>
                    </a:cubicBezTo>
                    <a:close/>
                    <a:moveTo>
                      <a:pt x="2079" y="1347"/>
                    </a:moveTo>
                    <a:cubicBezTo>
                      <a:pt x="2079" y="1343"/>
                      <a:pt x="2075" y="1340"/>
                      <a:pt x="2072" y="1340"/>
                    </a:cubicBezTo>
                    <a:cubicBezTo>
                      <a:pt x="2072" y="1340"/>
                      <a:pt x="2072" y="1340"/>
                      <a:pt x="2042" y="1340"/>
                    </a:cubicBezTo>
                    <a:cubicBezTo>
                      <a:pt x="2039" y="1340"/>
                      <a:pt x="2037" y="1343"/>
                      <a:pt x="2037" y="1347"/>
                    </a:cubicBezTo>
                    <a:cubicBezTo>
                      <a:pt x="2037" y="1350"/>
                      <a:pt x="2039" y="1352"/>
                      <a:pt x="2042" y="1352"/>
                    </a:cubicBezTo>
                    <a:cubicBezTo>
                      <a:pt x="2042" y="1352"/>
                      <a:pt x="2042" y="1352"/>
                      <a:pt x="2072" y="1352"/>
                    </a:cubicBezTo>
                    <a:cubicBezTo>
                      <a:pt x="2075" y="1352"/>
                      <a:pt x="2079" y="1350"/>
                      <a:pt x="2079" y="1347"/>
                    </a:cubicBezTo>
                    <a:close/>
                    <a:moveTo>
                      <a:pt x="2136" y="1347"/>
                    </a:moveTo>
                    <a:cubicBezTo>
                      <a:pt x="2136" y="1343"/>
                      <a:pt x="2134" y="1340"/>
                      <a:pt x="2131" y="1340"/>
                    </a:cubicBezTo>
                    <a:cubicBezTo>
                      <a:pt x="2131" y="1340"/>
                      <a:pt x="2131" y="1340"/>
                      <a:pt x="2101" y="1340"/>
                    </a:cubicBezTo>
                    <a:cubicBezTo>
                      <a:pt x="2098" y="1340"/>
                      <a:pt x="2095" y="1343"/>
                      <a:pt x="2095" y="1347"/>
                    </a:cubicBezTo>
                    <a:cubicBezTo>
                      <a:pt x="2095" y="1350"/>
                      <a:pt x="2098" y="1352"/>
                      <a:pt x="2101" y="1352"/>
                    </a:cubicBezTo>
                    <a:cubicBezTo>
                      <a:pt x="2101" y="1352"/>
                      <a:pt x="2101" y="1352"/>
                      <a:pt x="2131" y="1352"/>
                    </a:cubicBezTo>
                    <a:cubicBezTo>
                      <a:pt x="2134" y="1352"/>
                      <a:pt x="2136" y="1350"/>
                      <a:pt x="2136" y="1347"/>
                    </a:cubicBezTo>
                    <a:close/>
                    <a:moveTo>
                      <a:pt x="2195" y="1347"/>
                    </a:moveTo>
                    <a:cubicBezTo>
                      <a:pt x="2195" y="1343"/>
                      <a:pt x="2192" y="1340"/>
                      <a:pt x="2188" y="1340"/>
                    </a:cubicBezTo>
                    <a:cubicBezTo>
                      <a:pt x="2188" y="1340"/>
                      <a:pt x="2188" y="1340"/>
                      <a:pt x="2159" y="1340"/>
                    </a:cubicBezTo>
                    <a:cubicBezTo>
                      <a:pt x="2155" y="1340"/>
                      <a:pt x="2154" y="1343"/>
                      <a:pt x="2154" y="1347"/>
                    </a:cubicBezTo>
                    <a:cubicBezTo>
                      <a:pt x="2154" y="1350"/>
                      <a:pt x="2155" y="1352"/>
                      <a:pt x="2159" y="1352"/>
                    </a:cubicBezTo>
                    <a:cubicBezTo>
                      <a:pt x="2159" y="1352"/>
                      <a:pt x="2159" y="1352"/>
                      <a:pt x="2188" y="1352"/>
                    </a:cubicBezTo>
                    <a:cubicBezTo>
                      <a:pt x="2192" y="1352"/>
                      <a:pt x="2195" y="1350"/>
                      <a:pt x="2195" y="1347"/>
                    </a:cubicBezTo>
                    <a:close/>
                    <a:moveTo>
                      <a:pt x="2252" y="1347"/>
                    </a:moveTo>
                    <a:cubicBezTo>
                      <a:pt x="2252" y="1343"/>
                      <a:pt x="2251" y="1340"/>
                      <a:pt x="2247" y="1340"/>
                    </a:cubicBezTo>
                    <a:cubicBezTo>
                      <a:pt x="2247" y="1340"/>
                      <a:pt x="2247" y="1340"/>
                      <a:pt x="2218" y="1340"/>
                    </a:cubicBezTo>
                    <a:cubicBezTo>
                      <a:pt x="2214" y="1340"/>
                      <a:pt x="2211" y="1343"/>
                      <a:pt x="2211" y="1347"/>
                    </a:cubicBezTo>
                    <a:cubicBezTo>
                      <a:pt x="2211" y="1350"/>
                      <a:pt x="2214" y="1352"/>
                      <a:pt x="2218" y="1352"/>
                    </a:cubicBezTo>
                    <a:cubicBezTo>
                      <a:pt x="2218" y="1352"/>
                      <a:pt x="2218" y="1352"/>
                      <a:pt x="2247" y="1352"/>
                    </a:cubicBezTo>
                    <a:cubicBezTo>
                      <a:pt x="2251" y="1352"/>
                      <a:pt x="2252" y="1350"/>
                      <a:pt x="2252" y="1347"/>
                    </a:cubicBezTo>
                    <a:close/>
                    <a:moveTo>
                      <a:pt x="2299" y="1347"/>
                    </a:moveTo>
                    <a:cubicBezTo>
                      <a:pt x="2299" y="1338"/>
                      <a:pt x="2292" y="1330"/>
                      <a:pt x="2284" y="1330"/>
                    </a:cubicBezTo>
                    <a:cubicBezTo>
                      <a:pt x="2275" y="1330"/>
                      <a:pt x="2268" y="1338"/>
                      <a:pt x="2268" y="1347"/>
                    </a:cubicBezTo>
                    <a:cubicBezTo>
                      <a:pt x="2268" y="1356"/>
                      <a:pt x="2275" y="1362"/>
                      <a:pt x="2284" y="1362"/>
                    </a:cubicBezTo>
                    <a:cubicBezTo>
                      <a:pt x="2292" y="1362"/>
                      <a:pt x="2299" y="1356"/>
                      <a:pt x="2299" y="1347"/>
                    </a:cubicBezTo>
                    <a:close/>
                    <a:moveTo>
                      <a:pt x="2325" y="109"/>
                    </a:moveTo>
                    <a:cubicBezTo>
                      <a:pt x="2325" y="95"/>
                      <a:pt x="2315" y="83"/>
                      <a:pt x="2301" y="83"/>
                    </a:cubicBezTo>
                    <a:cubicBezTo>
                      <a:pt x="2301" y="83"/>
                      <a:pt x="2301" y="83"/>
                      <a:pt x="111" y="83"/>
                    </a:cubicBezTo>
                    <a:cubicBezTo>
                      <a:pt x="97" y="83"/>
                      <a:pt x="85" y="95"/>
                      <a:pt x="85" y="109"/>
                    </a:cubicBezTo>
                    <a:cubicBezTo>
                      <a:pt x="85" y="109"/>
                      <a:pt x="85" y="109"/>
                      <a:pt x="85" y="575"/>
                    </a:cubicBezTo>
                    <a:cubicBezTo>
                      <a:pt x="85" y="644"/>
                      <a:pt x="85" y="722"/>
                      <a:pt x="85" y="814"/>
                    </a:cubicBezTo>
                    <a:cubicBezTo>
                      <a:pt x="85" y="1279"/>
                      <a:pt x="85" y="1279"/>
                      <a:pt x="85" y="1279"/>
                    </a:cubicBezTo>
                    <a:cubicBezTo>
                      <a:pt x="85" y="1293"/>
                      <a:pt x="97" y="1305"/>
                      <a:pt x="111" y="1305"/>
                    </a:cubicBezTo>
                    <a:cubicBezTo>
                      <a:pt x="111" y="1305"/>
                      <a:pt x="111" y="1305"/>
                      <a:pt x="789" y="1305"/>
                    </a:cubicBezTo>
                    <a:cubicBezTo>
                      <a:pt x="1114" y="1305"/>
                      <a:pt x="1593" y="1305"/>
                      <a:pt x="2301" y="1305"/>
                    </a:cubicBezTo>
                    <a:cubicBezTo>
                      <a:pt x="2315" y="1305"/>
                      <a:pt x="2325" y="1295"/>
                      <a:pt x="2325" y="1281"/>
                    </a:cubicBezTo>
                    <a:cubicBezTo>
                      <a:pt x="2325" y="1281"/>
                      <a:pt x="2325" y="1281"/>
                      <a:pt x="2325" y="1048"/>
                    </a:cubicBezTo>
                    <a:cubicBezTo>
                      <a:pt x="1907" y="1048"/>
                      <a:pt x="1907" y="1048"/>
                      <a:pt x="1907" y="1048"/>
                    </a:cubicBezTo>
                    <a:cubicBezTo>
                      <a:pt x="1907" y="316"/>
                      <a:pt x="1907" y="316"/>
                      <a:pt x="1907" y="316"/>
                    </a:cubicBezTo>
                    <a:cubicBezTo>
                      <a:pt x="2325" y="316"/>
                      <a:pt x="2325" y="316"/>
                      <a:pt x="2325" y="316"/>
                    </a:cubicBezTo>
                    <a:cubicBezTo>
                      <a:pt x="2325" y="251"/>
                      <a:pt x="2325" y="183"/>
                      <a:pt x="2325" y="10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588" dirty="0"/>
              </a:p>
            </p:txBody>
          </p:sp>
          <p:sp>
            <p:nvSpPr>
              <p:cNvPr id="113" name="Freeform 24"/>
              <p:cNvSpPr>
                <a:spLocks noEditPoints="1"/>
              </p:cNvSpPr>
              <p:nvPr userDrawn="1"/>
            </p:nvSpPr>
            <p:spPr bwMode="black">
              <a:xfrm>
                <a:off x="12101586" y="2674543"/>
                <a:ext cx="862571" cy="611113"/>
              </a:xfrm>
              <a:custGeom>
                <a:avLst/>
                <a:gdLst>
                  <a:gd name="T0" fmla="*/ 1015 w 1937"/>
                  <a:gd name="T1" fmla="*/ 671 h 1372"/>
                  <a:gd name="T2" fmla="*/ 254 w 1937"/>
                  <a:gd name="T3" fmla="*/ 671 h 1372"/>
                  <a:gd name="T4" fmla="*/ 254 w 1937"/>
                  <a:gd name="T5" fmla="*/ 307 h 1372"/>
                  <a:gd name="T6" fmla="*/ 1015 w 1937"/>
                  <a:gd name="T7" fmla="*/ 307 h 1372"/>
                  <a:gd name="T8" fmla="*/ 1015 w 1937"/>
                  <a:gd name="T9" fmla="*/ 671 h 1372"/>
                  <a:gd name="T10" fmla="*/ 1015 w 1937"/>
                  <a:gd name="T11" fmla="*/ 671 h 1372"/>
                  <a:gd name="T12" fmla="*/ 619 w 1937"/>
                  <a:gd name="T13" fmla="*/ 701 h 1372"/>
                  <a:gd name="T14" fmla="*/ 254 w 1937"/>
                  <a:gd name="T15" fmla="*/ 701 h 1372"/>
                  <a:gd name="T16" fmla="*/ 254 w 1937"/>
                  <a:gd name="T17" fmla="*/ 1065 h 1372"/>
                  <a:gd name="T18" fmla="*/ 619 w 1937"/>
                  <a:gd name="T19" fmla="*/ 1065 h 1372"/>
                  <a:gd name="T20" fmla="*/ 619 w 1937"/>
                  <a:gd name="T21" fmla="*/ 701 h 1372"/>
                  <a:gd name="T22" fmla="*/ 619 w 1937"/>
                  <a:gd name="T23" fmla="*/ 701 h 1372"/>
                  <a:gd name="T24" fmla="*/ 1021 w 1937"/>
                  <a:gd name="T25" fmla="*/ 701 h 1372"/>
                  <a:gd name="T26" fmla="*/ 656 w 1937"/>
                  <a:gd name="T27" fmla="*/ 701 h 1372"/>
                  <a:gd name="T28" fmla="*/ 656 w 1937"/>
                  <a:gd name="T29" fmla="*/ 1065 h 1372"/>
                  <a:gd name="T30" fmla="*/ 1021 w 1937"/>
                  <a:gd name="T31" fmla="*/ 1065 h 1372"/>
                  <a:gd name="T32" fmla="*/ 1021 w 1937"/>
                  <a:gd name="T33" fmla="*/ 701 h 1372"/>
                  <a:gd name="T34" fmla="*/ 1021 w 1937"/>
                  <a:gd name="T35" fmla="*/ 701 h 1372"/>
                  <a:gd name="T36" fmla="*/ 1423 w 1937"/>
                  <a:gd name="T37" fmla="*/ 307 h 1372"/>
                  <a:gd name="T38" fmla="*/ 1064 w 1937"/>
                  <a:gd name="T39" fmla="*/ 307 h 1372"/>
                  <a:gd name="T40" fmla="*/ 1064 w 1937"/>
                  <a:gd name="T41" fmla="*/ 671 h 1372"/>
                  <a:gd name="T42" fmla="*/ 1423 w 1937"/>
                  <a:gd name="T43" fmla="*/ 671 h 1372"/>
                  <a:gd name="T44" fmla="*/ 1423 w 1937"/>
                  <a:gd name="T45" fmla="*/ 307 h 1372"/>
                  <a:gd name="T46" fmla="*/ 1423 w 1937"/>
                  <a:gd name="T47" fmla="*/ 307 h 1372"/>
                  <a:gd name="T48" fmla="*/ 1423 w 1937"/>
                  <a:gd name="T49" fmla="*/ 701 h 1372"/>
                  <a:gd name="T50" fmla="*/ 1064 w 1937"/>
                  <a:gd name="T51" fmla="*/ 701 h 1372"/>
                  <a:gd name="T52" fmla="*/ 1064 w 1937"/>
                  <a:gd name="T53" fmla="*/ 1065 h 1372"/>
                  <a:gd name="T54" fmla="*/ 1423 w 1937"/>
                  <a:gd name="T55" fmla="*/ 1065 h 1372"/>
                  <a:gd name="T56" fmla="*/ 1423 w 1937"/>
                  <a:gd name="T57" fmla="*/ 701 h 1372"/>
                  <a:gd name="T58" fmla="*/ 1423 w 1937"/>
                  <a:gd name="T59" fmla="*/ 701 h 1372"/>
                  <a:gd name="T60" fmla="*/ 1831 w 1937"/>
                  <a:gd name="T61" fmla="*/ 307 h 1372"/>
                  <a:gd name="T62" fmla="*/ 1465 w 1937"/>
                  <a:gd name="T63" fmla="*/ 307 h 1372"/>
                  <a:gd name="T64" fmla="*/ 1465 w 1937"/>
                  <a:gd name="T65" fmla="*/ 671 h 1372"/>
                  <a:gd name="T66" fmla="*/ 1831 w 1937"/>
                  <a:gd name="T67" fmla="*/ 671 h 1372"/>
                  <a:gd name="T68" fmla="*/ 1831 w 1937"/>
                  <a:gd name="T69" fmla="*/ 307 h 1372"/>
                  <a:gd name="T70" fmla="*/ 1831 w 1937"/>
                  <a:gd name="T71" fmla="*/ 307 h 1372"/>
                  <a:gd name="T72" fmla="*/ 1831 w 1937"/>
                  <a:gd name="T73" fmla="*/ 701 h 1372"/>
                  <a:gd name="T74" fmla="*/ 1465 w 1937"/>
                  <a:gd name="T75" fmla="*/ 701 h 1372"/>
                  <a:gd name="T76" fmla="*/ 1465 w 1937"/>
                  <a:gd name="T77" fmla="*/ 1065 h 1372"/>
                  <a:gd name="T78" fmla="*/ 1831 w 1937"/>
                  <a:gd name="T79" fmla="*/ 1065 h 1372"/>
                  <a:gd name="T80" fmla="*/ 1831 w 1937"/>
                  <a:gd name="T81" fmla="*/ 701 h 1372"/>
                  <a:gd name="T82" fmla="*/ 1831 w 1937"/>
                  <a:gd name="T83" fmla="*/ 701 h 1372"/>
                  <a:gd name="T84" fmla="*/ 1875 w 1937"/>
                  <a:gd name="T85" fmla="*/ 0 h 1372"/>
                  <a:gd name="T86" fmla="*/ 62 w 1937"/>
                  <a:gd name="T87" fmla="*/ 0 h 1372"/>
                  <a:gd name="T88" fmla="*/ 0 w 1937"/>
                  <a:gd name="T89" fmla="*/ 62 h 1372"/>
                  <a:gd name="T90" fmla="*/ 0 w 1937"/>
                  <a:gd name="T91" fmla="*/ 1310 h 1372"/>
                  <a:gd name="T92" fmla="*/ 62 w 1937"/>
                  <a:gd name="T93" fmla="*/ 1372 h 1372"/>
                  <a:gd name="T94" fmla="*/ 1875 w 1937"/>
                  <a:gd name="T95" fmla="*/ 1372 h 1372"/>
                  <a:gd name="T96" fmla="*/ 1937 w 1937"/>
                  <a:gd name="T97" fmla="*/ 1310 h 1372"/>
                  <a:gd name="T98" fmla="*/ 1937 w 1937"/>
                  <a:gd name="T99" fmla="*/ 62 h 1372"/>
                  <a:gd name="T100" fmla="*/ 1875 w 1937"/>
                  <a:gd name="T101" fmla="*/ 0 h 1372"/>
                  <a:gd name="T102" fmla="*/ 1828 w 1937"/>
                  <a:gd name="T103" fmla="*/ 1210 h 1372"/>
                  <a:gd name="T104" fmla="*/ 1773 w 1937"/>
                  <a:gd name="T105" fmla="*/ 1262 h 1372"/>
                  <a:gd name="T106" fmla="*/ 165 w 1937"/>
                  <a:gd name="T107" fmla="*/ 1262 h 1372"/>
                  <a:gd name="T108" fmla="*/ 110 w 1937"/>
                  <a:gd name="T109" fmla="*/ 1210 h 1372"/>
                  <a:gd name="T110" fmla="*/ 110 w 1937"/>
                  <a:gd name="T111" fmla="*/ 165 h 1372"/>
                  <a:gd name="T112" fmla="*/ 165 w 1937"/>
                  <a:gd name="T113" fmla="*/ 110 h 1372"/>
                  <a:gd name="T114" fmla="*/ 1773 w 1937"/>
                  <a:gd name="T115" fmla="*/ 110 h 1372"/>
                  <a:gd name="T116" fmla="*/ 1828 w 1937"/>
                  <a:gd name="T117" fmla="*/ 165 h 1372"/>
                  <a:gd name="T118" fmla="*/ 1828 w 1937"/>
                  <a:gd name="T119" fmla="*/ 1210 h 1372"/>
                  <a:gd name="T120" fmla="*/ 1828 w 1937"/>
                  <a:gd name="T121" fmla="*/ 1210 h 13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937" h="1372">
                    <a:moveTo>
                      <a:pt x="1015" y="671"/>
                    </a:moveTo>
                    <a:cubicBezTo>
                      <a:pt x="254" y="671"/>
                      <a:pt x="254" y="671"/>
                      <a:pt x="254" y="671"/>
                    </a:cubicBezTo>
                    <a:cubicBezTo>
                      <a:pt x="254" y="307"/>
                      <a:pt x="254" y="307"/>
                      <a:pt x="254" y="307"/>
                    </a:cubicBezTo>
                    <a:cubicBezTo>
                      <a:pt x="1015" y="307"/>
                      <a:pt x="1015" y="307"/>
                      <a:pt x="1015" y="307"/>
                    </a:cubicBezTo>
                    <a:cubicBezTo>
                      <a:pt x="1015" y="671"/>
                      <a:pt x="1015" y="671"/>
                      <a:pt x="1015" y="671"/>
                    </a:cubicBezTo>
                    <a:cubicBezTo>
                      <a:pt x="1015" y="671"/>
                      <a:pt x="1015" y="671"/>
                      <a:pt x="1015" y="671"/>
                    </a:cubicBezTo>
                    <a:close/>
                    <a:moveTo>
                      <a:pt x="619" y="701"/>
                    </a:moveTo>
                    <a:cubicBezTo>
                      <a:pt x="254" y="701"/>
                      <a:pt x="254" y="701"/>
                      <a:pt x="254" y="701"/>
                    </a:cubicBezTo>
                    <a:cubicBezTo>
                      <a:pt x="254" y="1065"/>
                      <a:pt x="254" y="1065"/>
                      <a:pt x="254" y="1065"/>
                    </a:cubicBezTo>
                    <a:cubicBezTo>
                      <a:pt x="619" y="1065"/>
                      <a:pt x="619" y="1065"/>
                      <a:pt x="619" y="1065"/>
                    </a:cubicBezTo>
                    <a:cubicBezTo>
                      <a:pt x="619" y="701"/>
                      <a:pt x="619" y="701"/>
                      <a:pt x="619" y="701"/>
                    </a:cubicBezTo>
                    <a:cubicBezTo>
                      <a:pt x="619" y="701"/>
                      <a:pt x="619" y="701"/>
                      <a:pt x="619" y="701"/>
                    </a:cubicBezTo>
                    <a:close/>
                    <a:moveTo>
                      <a:pt x="1021" y="701"/>
                    </a:moveTo>
                    <a:cubicBezTo>
                      <a:pt x="656" y="701"/>
                      <a:pt x="656" y="701"/>
                      <a:pt x="656" y="701"/>
                    </a:cubicBezTo>
                    <a:cubicBezTo>
                      <a:pt x="656" y="1065"/>
                      <a:pt x="656" y="1065"/>
                      <a:pt x="656" y="1065"/>
                    </a:cubicBezTo>
                    <a:cubicBezTo>
                      <a:pt x="1021" y="1065"/>
                      <a:pt x="1021" y="1065"/>
                      <a:pt x="1021" y="1065"/>
                    </a:cubicBezTo>
                    <a:cubicBezTo>
                      <a:pt x="1021" y="701"/>
                      <a:pt x="1021" y="701"/>
                      <a:pt x="1021" y="701"/>
                    </a:cubicBezTo>
                    <a:cubicBezTo>
                      <a:pt x="1021" y="701"/>
                      <a:pt x="1021" y="701"/>
                      <a:pt x="1021" y="701"/>
                    </a:cubicBezTo>
                    <a:close/>
                    <a:moveTo>
                      <a:pt x="1423" y="307"/>
                    </a:moveTo>
                    <a:cubicBezTo>
                      <a:pt x="1064" y="307"/>
                      <a:pt x="1064" y="307"/>
                      <a:pt x="1064" y="307"/>
                    </a:cubicBezTo>
                    <a:cubicBezTo>
                      <a:pt x="1064" y="671"/>
                      <a:pt x="1064" y="671"/>
                      <a:pt x="1064" y="671"/>
                    </a:cubicBezTo>
                    <a:cubicBezTo>
                      <a:pt x="1423" y="671"/>
                      <a:pt x="1423" y="671"/>
                      <a:pt x="1423" y="671"/>
                    </a:cubicBezTo>
                    <a:cubicBezTo>
                      <a:pt x="1423" y="307"/>
                      <a:pt x="1423" y="307"/>
                      <a:pt x="1423" y="307"/>
                    </a:cubicBezTo>
                    <a:cubicBezTo>
                      <a:pt x="1423" y="307"/>
                      <a:pt x="1423" y="307"/>
                      <a:pt x="1423" y="307"/>
                    </a:cubicBezTo>
                    <a:close/>
                    <a:moveTo>
                      <a:pt x="1423" y="701"/>
                    </a:moveTo>
                    <a:cubicBezTo>
                      <a:pt x="1064" y="701"/>
                      <a:pt x="1064" y="701"/>
                      <a:pt x="1064" y="701"/>
                    </a:cubicBezTo>
                    <a:cubicBezTo>
                      <a:pt x="1064" y="1065"/>
                      <a:pt x="1064" y="1065"/>
                      <a:pt x="1064" y="1065"/>
                    </a:cubicBezTo>
                    <a:cubicBezTo>
                      <a:pt x="1423" y="1065"/>
                      <a:pt x="1423" y="1065"/>
                      <a:pt x="1423" y="1065"/>
                    </a:cubicBezTo>
                    <a:cubicBezTo>
                      <a:pt x="1423" y="701"/>
                      <a:pt x="1423" y="701"/>
                      <a:pt x="1423" y="701"/>
                    </a:cubicBezTo>
                    <a:cubicBezTo>
                      <a:pt x="1423" y="701"/>
                      <a:pt x="1423" y="701"/>
                      <a:pt x="1423" y="701"/>
                    </a:cubicBezTo>
                    <a:close/>
                    <a:moveTo>
                      <a:pt x="1831" y="307"/>
                    </a:moveTo>
                    <a:cubicBezTo>
                      <a:pt x="1465" y="307"/>
                      <a:pt x="1465" y="307"/>
                      <a:pt x="1465" y="307"/>
                    </a:cubicBezTo>
                    <a:cubicBezTo>
                      <a:pt x="1465" y="671"/>
                      <a:pt x="1465" y="671"/>
                      <a:pt x="1465" y="671"/>
                    </a:cubicBezTo>
                    <a:cubicBezTo>
                      <a:pt x="1831" y="671"/>
                      <a:pt x="1831" y="671"/>
                      <a:pt x="1831" y="671"/>
                    </a:cubicBezTo>
                    <a:cubicBezTo>
                      <a:pt x="1831" y="307"/>
                      <a:pt x="1831" y="307"/>
                      <a:pt x="1831" y="307"/>
                    </a:cubicBezTo>
                    <a:cubicBezTo>
                      <a:pt x="1831" y="307"/>
                      <a:pt x="1831" y="307"/>
                      <a:pt x="1831" y="307"/>
                    </a:cubicBezTo>
                    <a:close/>
                    <a:moveTo>
                      <a:pt x="1831" y="701"/>
                    </a:moveTo>
                    <a:cubicBezTo>
                      <a:pt x="1465" y="701"/>
                      <a:pt x="1465" y="701"/>
                      <a:pt x="1465" y="701"/>
                    </a:cubicBezTo>
                    <a:cubicBezTo>
                      <a:pt x="1465" y="1065"/>
                      <a:pt x="1465" y="1065"/>
                      <a:pt x="1465" y="1065"/>
                    </a:cubicBezTo>
                    <a:cubicBezTo>
                      <a:pt x="1831" y="1065"/>
                      <a:pt x="1831" y="1065"/>
                      <a:pt x="1831" y="1065"/>
                    </a:cubicBezTo>
                    <a:cubicBezTo>
                      <a:pt x="1831" y="701"/>
                      <a:pt x="1831" y="701"/>
                      <a:pt x="1831" y="701"/>
                    </a:cubicBezTo>
                    <a:cubicBezTo>
                      <a:pt x="1831" y="701"/>
                      <a:pt x="1831" y="701"/>
                      <a:pt x="1831" y="701"/>
                    </a:cubicBezTo>
                    <a:close/>
                    <a:moveTo>
                      <a:pt x="1875" y="0"/>
                    </a:moveTo>
                    <a:cubicBezTo>
                      <a:pt x="62" y="0"/>
                      <a:pt x="62" y="0"/>
                      <a:pt x="62" y="0"/>
                    </a:cubicBezTo>
                    <a:cubicBezTo>
                      <a:pt x="26" y="0"/>
                      <a:pt x="0" y="29"/>
                      <a:pt x="0" y="62"/>
                    </a:cubicBezTo>
                    <a:cubicBezTo>
                      <a:pt x="0" y="1310"/>
                      <a:pt x="0" y="1310"/>
                      <a:pt x="0" y="1310"/>
                    </a:cubicBezTo>
                    <a:cubicBezTo>
                      <a:pt x="0" y="1347"/>
                      <a:pt x="26" y="1372"/>
                      <a:pt x="62" y="1372"/>
                    </a:cubicBezTo>
                    <a:cubicBezTo>
                      <a:pt x="1875" y="1372"/>
                      <a:pt x="1875" y="1372"/>
                      <a:pt x="1875" y="1372"/>
                    </a:cubicBezTo>
                    <a:cubicBezTo>
                      <a:pt x="1912" y="1372"/>
                      <a:pt x="1937" y="1347"/>
                      <a:pt x="1937" y="1310"/>
                    </a:cubicBezTo>
                    <a:cubicBezTo>
                      <a:pt x="1937" y="62"/>
                      <a:pt x="1937" y="62"/>
                      <a:pt x="1937" y="62"/>
                    </a:cubicBezTo>
                    <a:cubicBezTo>
                      <a:pt x="1937" y="29"/>
                      <a:pt x="1912" y="0"/>
                      <a:pt x="1875" y="0"/>
                    </a:cubicBezTo>
                    <a:close/>
                    <a:moveTo>
                      <a:pt x="1828" y="1210"/>
                    </a:moveTo>
                    <a:cubicBezTo>
                      <a:pt x="1828" y="1240"/>
                      <a:pt x="1802" y="1262"/>
                      <a:pt x="1773" y="1262"/>
                    </a:cubicBezTo>
                    <a:cubicBezTo>
                      <a:pt x="165" y="1262"/>
                      <a:pt x="165" y="1262"/>
                      <a:pt x="165" y="1262"/>
                    </a:cubicBezTo>
                    <a:cubicBezTo>
                      <a:pt x="135" y="1262"/>
                      <a:pt x="110" y="1240"/>
                      <a:pt x="110" y="1210"/>
                    </a:cubicBezTo>
                    <a:cubicBezTo>
                      <a:pt x="110" y="165"/>
                      <a:pt x="110" y="165"/>
                      <a:pt x="110" y="165"/>
                    </a:cubicBezTo>
                    <a:cubicBezTo>
                      <a:pt x="110" y="136"/>
                      <a:pt x="135" y="110"/>
                      <a:pt x="165" y="110"/>
                    </a:cubicBezTo>
                    <a:cubicBezTo>
                      <a:pt x="1773" y="110"/>
                      <a:pt x="1773" y="110"/>
                      <a:pt x="1773" y="110"/>
                    </a:cubicBezTo>
                    <a:cubicBezTo>
                      <a:pt x="1802" y="110"/>
                      <a:pt x="1828" y="136"/>
                      <a:pt x="1828" y="165"/>
                    </a:cubicBezTo>
                    <a:cubicBezTo>
                      <a:pt x="1828" y="1210"/>
                      <a:pt x="1828" y="1210"/>
                      <a:pt x="1828" y="1210"/>
                    </a:cubicBezTo>
                    <a:cubicBezTo>
                      <a:pt x="1828" y="1210"/>
                      <a:pt x="1828" y="1210"/>
                      <a:pt x="1828" y="121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588" dirty="0"/>
              </a:p>
            </p:txBody>
          </p:sp>
        </p:grpSp>
      </p:grpSp>
      <p:pic>
        <p:nvPicPr>
          <p:cNvPr id="109" name="Picture 108"/>
          <p:cNvPicPr>
            <a:picLocks noChangeAspect="1"/>
          </p:cNvPicPr>
          <p:nvPr userDrawn="1"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1816" y="3095695"/>
            <a:ext cx="2869212" cy="2259621"/>
          </a:xfrm>
          <a:prstGeom prst="rect">
            <a:avLst/>
          </a:prstGeom>
        </p:spPr>
      </p:pic>
      <p:sp>
        <p:nvSpPr>
          <p:cNvPr id="16" name="Title 15"/>
          <p:cNvSpPr>
            <a:spLocks noGrp="1"/>
          </p:cNvSpPr>
          <p:nvPr userDrawn="1">
            <p:ph type="title" hasCustomPrompt="1"/>
          </p:nvPr>
        </p:nvSpPr>
        <p:spPr/>
        <p:txBody>
          <a:bodyPr/>
          <a:lstStyle>
            <a:lvl1pPr>
              <a:defRPr sz="3177" baseline="0">
                <a:gradFill>
                  <a:gsLst>
                    <a:gs pos="1250">
                      <a:schemeClr val="tx2"/>
                    </a:gs>
                    <a:gs pos="10000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&lt;Insert Group Name/Area&gt; MYR13 Connection Meeting</a:t>
            </a:r>
          </a:p>
        </p:txBody>
      </p:sp>
      <p:sp>
        <p:nvSpPr>
          <p:cNvPr id="66" name="Text Placeholder 6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177375" y="836074"/>
            <a:ext cx="2873652" cy="539855"/>
          </a:xfrm>
        </p:spPr>
        <p:txBody>
          <a:bodyPr lIns="182857" tIns="146286" rIns="182857" bIns="146286"/>
          <a:lstStyle>
            <a:lvl1pPr marL="0" indent="0">
              <a:buNone/>
              <a:defRPr sz="1765" spc="0" baseline="0">
                <a:gradFill>
                  <a:gsLst>
                    <a:gs pos="125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pPr lvl="0"/>
            <a:r>
              <a:rPr lang="en-US" dirty="0"/>
              <a:t>Insert date here</a:t>
            </a:r>
          </a:p>
        </p:txBody>
      </p:sp>
    </p:spTree>
    <p:extLst>
      <p:ext uri="{BB962C8B-B14F-4D97-AF65-F5344CB8AC3E}">
        <p14:creationId xmlns:p14="http://schemas.microsoft.com/office/powerpoint/2010/main" val="266271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Walk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67"/>
          <p:cNvSpPr/>
          <p:nvPr userDrawn="1"/>
        </p:nvSpPr>
        <p:spPr bwMode="ltGray">
          <a:xfrm>
            <a:off x="160547" y="826628"/>
            <a:ext cx="2873829" cy="2226833"/>
          </a:xfrm>
          <a:prstGeom prst="rect">
            <a:avLst/>
          </a:prstGeom>
          <a:solidFill>
            <a:srgbClr val="FF8C00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61344" tIns="129076" rIns="161344" bIns="1290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1028225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647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67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160547" y="3095799"/>
            <a:ext cx="2873829" cy="2226833"/>
          </a:xfrm>
          <a:solidFill>
            <a:schemeClr val="bg1">
              <a:lumMod val="75000"/>
            </a:schemeClr>
          </a:solidFill>
        </p:spPr>
        <p:txBody>
          <a:bodyPr anchor="ctr" anchorCtr="1">
            <a:noAutofit/>
          </a:bodyPr>
          <a:lstStyle>
            <a:lvl1pPr marL="0" indent="0" algn="ctr">
              <a:buFontTx/>
              <a:buNone/>
              <a:defRPr sz="1588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9" name="Rectangle 68"/>
          <p:cNvSpPr/>
          <p:nvPr userDrawn="1"/>
        </p:nvSpPr>
        <p:spPr bwMode="ltGray">
          <a:xfrm>
            <a:off x="3085559" y="3095799"/>
            <a:ext cx="2873829" cy="2226833"/>
          </a:xfrm>
          <a:prstGeom prst="rect">
            <a:avLst/>
          </a:prstGeom>
          <a:solidFill>
            <a:srgbClr val="7FBA00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61344" tIns="129076" rIns="161344" bIns="1290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1028225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647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70" name="Rectangle 69"/>
          <p:cNvSpPr/>
          <p:nvPr userDrawn="1"/>
        </p:nvSpPr>
        <p:spPr bwMode="ltGray">
          <a:xfrm>
            <a:off x="6019087" y="3095799"/>
            <a:ext cx="2873829" cy="2226833"/>
          </a:xfrm>
          <a:prstGeom prst="rect">
            <a:avLst/>
          </a:prstGeom>
          <a:solidFill>
            <a:srgbClr val="0072C6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61344" tIns="129076" rIns="161344" bIns="1290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1028225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647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71" name="Rectangle 70"/>
          <p:cNvSpPr/>
          <p:nvPr userDrawn="1"/>
        </p:nvSpPr>
        <p:spPr bwMode="ltGray">
          <a:xfrm>
            <a:off x="8955314" y="826628"/>
            <a:ext cx="2873829" cy="2226833"/>
          </a:xfrm>
          <a:prstGeom prst="rect">
            <a:avLst/>
          </a:prstGeom>
          <a:solidFill>
            <a:srgbClr val="4668C5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61344" tIns="129076" rIns="161344" bIns="1290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1028225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647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82" name="Picture Placeholder 6"/>
          <p:cNvSpPr>
            <a:spLocks noGrp="1"/>
          </p:cNvSpPr>
          <p:nvPr>
            <p:ph type="pic" sz="quarter" idx="17"/>
          </p:nvPr>
        </p:nvSpPr>
        <p:spPr>
          <a:xfrm>
            <a:off x="8955314" y="3095799"/>
            <a:ext cx="2873829" cy="2226833"/>
          </a:xfrm>
          <a:solidFill>
            <a:schemeClr val="bg1">
              <a:lumMod val="75000"/>
            </a:schemeClr>
          </a:solidFill>
        </p:spPr>
        <p:txBody>
          <a:bodyPr anchor="ctr" anchorCtr="1">
            <a:noAutofit/>
          </a:bodyPr>
          <a:lstStyle>
            <a:lvl1pPr marL="0" indent="0" algn="ctr">
              <a:buFontTx/>
              <a:buNone/>
              <a:defRPr sz="1588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3" name="Picture Placeholder 6"/>
          <p:cNvSpPr>
            <a:spLocks noGrp="1"/>
          </p:cNvSpPr>
          <p:nvPr>
            <p:ph type="pic" sz="quarter" idx="18"/>
          </p:nvPr>
        </p:nvSpPr>
        <p:spPr>
          <a:xfrm>
            <a:off x="3085559" y="826628"/>
            <a:ext cx="2873829" cy="2226833"/>
          </a:xfrm>
          <a:solidFill>
            <a:schemeClr val="bg1">
              <a:lumMod val="75000"/>
            </a:schemeClr>
          </a:solidFill>
        </p:spPr>
        <p:txBody>
          <a:bodyPr anchor="ctr" anchorCtr="1">
            <a:noAutofit/>
          </a:bodyPr>
          <a:lstStyle>
            <a:lvl1pPr marL="0" indent="0" algn="ctr">
              <a:buFontTx/>
              <a:buNone/>
              <a:defRPr sz="1588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4" name="Picture Placeholder 6"/>
          <p:cNvSpPr>
            <a:spLocks noGrp="1"/>
          </p:cNvSpPr>
          <p:nvPr>
            <p:ph type="pic" sz="quarter" idx="19"/>
          </p:nvPr>
        </p:nvSpPr>
        <p:spPr>
          <a:xfrm>
            <a:off x="6019087" y="826628"/>
            <a:ext cx="2873829" cy="2226833"/>
          </a:xfrm>
          <a:solidFill>
            <a:schemeClr val="bg1">
              <a:lumMod val="75000"/>
            </a:schemeClr>
          </a:solidFill>
        </p:spPr>
        <p:txBody>
          <a:bodyPr anchor="ctr" anchorCtr="1">
            <a:noAutofit/>
          </a:bodyPr>
          <a:lstStyle>
            <a:lvl1pPr marL="0" indent="0" algn="ctr">
              <a:buFontTx/>
              <a:buNone/>
              <a:defRPr sz="1588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 userDrawn="1">
            <p:ph type="title" hasCustomPrompt="1"/>
          </p:nvPr>
        </p:nvSpPr>
        <p:spPr/>
        <p:txBody>
          <a:bodyPr/>
          <a:lstStyle>
            <a:lvl1pPr algn="l">
              <a:defRPr sz="3177" baseline="0">
                <a:gradFill>
                  <a:gsLst>
                    <a:gs pos="1250">
                      <a:schemeClr val="tx2"/>
                    </a:gs>
                    <a:gs pos="10000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&lt;Insert Group Name/Area&gt; MYR13 Connection Meeting</a:t>
            </a:r>
          </a:p>
        </p:txBody>
      </p:sp>
      <p:sp>
        <p:nvSpPr>
          <p:cNvPr id="25" name="Text Placeholder 24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160549" y="826628"/>
            <a:ext cx="2868706" cy="539855"/>
          </a:xfrm>
        </p:spPr>
        <p:txBody>
          <a:bodyPr lIns="182857" tIns="146286" rIns="182857" bIns="146286"/>
          <a:lstStyle>
            <a:lvl1pPr marL="0" indent="0">
              <a:spcBef>
                <a:spcPts val="0"/>
              </a:spcBef>
              <a:buNone/>
              <a:defRPr sz="1765" spc="0" baseline="0">
                <a:gradFill>
                  <a:gsLst>
                    <a:gs pos="125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+mn-lt"/>
              </a:defRPr>
            </a:lvl1pPr>
            <a:lvl2pPr>
              <a:defRPr>
                <a:gradFill>
                  <a:gsLst>
                    <a:gs pos="125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defRPr>
            </a:lvl2pPr>
            <a:lvl3pPr>
              <a:defRPr>
                <a:gradFill>
                  <a:gsLst>
                    <a:gs pos="125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defRPr>
            </a:lvl3pPr>
            <a:lvl4pPr>
              <a:defRPr>
                <a:gradFill>
                  <a:gsLst>
                    <a:gs pos="125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defRPr>
            </a:lvl4pPr>
            <a:lvl5pPr>
              <a:defRPr>
                <a:gradFill>
                  <a:gsLst>
                    <a:gs pos="125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defRPr>
            </a:lvl5pPr>
          </a:lstStyle>
          <a:p>
            <a:pPr lvl="0"/>
            <a:r>
              <a:rPr lang="en-US" dirty="0"/>
              <a:t>Insert date here</a:t>
            </a:r>
          </a:p>
        </p:txBody>
      </p:sp>
      <p:pic>
        <p:nvPicPr>
          <p:cNvPr id="73" name="Picture 7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3394266" y="3628145"/>
            <a:ext cx="2178389" cy="1131979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Picture 7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6552990" y="3497557"/>
            <a:ext cx="1806020" cy="1143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5" name="Group 74"/>
          <p:cNvGrpSpPr/>
          <p:nvPr userDrawn="1"/>
        </p:nvGrpSpPr>
        <p:grpSpPr>
          <a:xfrm>
            <a:off x="9464958" y="1310205"/>
            <a:ext cx="1854544" cy="1263703"/>
            <a:chOff x="12154179" y="2343567"/>
            <a:chExt cx="2380125" cy="1750556"/>
          </a:xfrm>
        </p:grpSpPr>
        <p:grpSp>
          <p:nvGrpSpPr>
            <p:cNvPr id="76" name="Group 75"/>
            <p:cNvGrpSpPr/>
            <p:nvPr userDrawn="1"/>
          </p:nvGrpSpPr>
          <p:grpSpPr>
            <a:xfrm>
              <a:off x="12472604" y="3359098"/>
              <a:ext cx="1852995" cy="735025"/>
              <a:chOff x="12532872" y="3359098"/>
              <a:chExt cx="1852995" cy="735025"/>
            </a:xfrm>
          </p:grpSpPr>
          <p:sp>
            <p:nvSpPr>
              <p:cNvPr id="80" name="Freeform 64"/>
              <p:cNvSpPr>
                <a:spLocks noEditPoints="1"/>
              </p:cNvSpPr>
              <p:nvPr userDrawn="1"/>
            </p:nvSpPr>
            <p:spPr bwMode="black">
              <a:xfrm>
                <a:off x="13172476" y="3359098"/>
                <a:ext cx="1213391" cy="735025"/>
              </a:xfrm>
              <a:custGeom>
                <a:avLst/>
                <a:gdLst>
                  <a:gd name="T0" fmla="*/ 94 w 426"/>
                  <a:gd name="T1" fmla="*/ 107 h 258"/>
                  <a:gd name="T2" fmla="*/ 219 w 426"/>
                  <a:gd name="T3" fmla="*/ 47 h 258"/>
                  <a:gd name="T4" fmla="*/ 154 w 426"/>
                  <a:gd name="T5" fmla="*/ 112 h 258"/>
                  <a:gd name="T6" fmla="*/ 94 w 426"/>
                  <a:gd name="T7" fmla="*/ 172 h 258"/>
                  <a:gd name="T8" fmla="*/ 154 w 426"/>
                  <a:gd name="T9" fmla="*/ 112 h 258"/>
                  <a:gd name="T10" fmla="*/ 160 w 426"/>
                  <a:gd name="T11" fmla="*/ 112 h 258"/>
                  <a:gd name="T12" fmla="*/ 220 w 426"/>
                  <a:gd name="T13" fmla="*/ 172 h 258"/>
                  <a:gd name="T14" fmla="*/ 286 w 426"/>
                  <a:gd name="T15" fmla="*/ 47 h 258"/>
                  <a:gd name="T16" fmla="*/ 227 w 426"/>
                  <a:gd name="T17" fmla="*/ 107 h 258"/>
                  <a:gd name="T18" fmla="*/ 286 w 426"/>
                  <a:gd name="T19" fmla="*/ 47 h 258"/>
                  <a:gd name="T20" fmla="*/ 227 w 426"/>
                  <a:gd name="T21" fmla="*/ 112 h 258"/>
                  <a:gd name="T22" fmla="*/ 286 w 426"/>
                  <a:gd name="T23" fmla="*/ 172 h 258"/>
                  <a:gd name="T24" fmla="*/ 353 w 426"/>
                  <a:gd name="T25" fmla="*/ 47 h 258"/>
                  <a:gd name="T26" fmla="*/ 293 w 426"/>
                  <a:gd name="T27" fmla="*/ 107 h 258"/>
                  <a:gd name="T28" fmla="*/ 353 w 426"/>
                  <a:gd name="T29" fmla="*/ 47 h 258"/>
                  <a:gd name="T30" fmla="*/ 293 w 426"/>
                  <a:gd name="T31" fmla="*/ 112 h 258"/>
                  <a:gd name="T32" fmla="*/ 353 w 426"/>
                  <a:gd name="T33" fmla="*/ 172 h 258"/>
                  <a:gd name="T34" fmla="*/ 426 w 426"/>
                  <a:gd name="T35" fmla="*/ 238 h 258"/>
                  <a:gd name="T36" fmla="*/ 22 w 426"/>
                  <a:gd name="T37" fmla="*/ 258 h 258"/>
                  <a:gd name="T38" fmla="*/ 36 w 426"/>
                  <a:gd name="T39" fmla="*/ 200 h 258"/>
                  <a:gd name="T40" fmla="*/ 54 w 426"/>
                  <a:gd name="T41" fmla="*/ 0 h 258"/>
                  <a:gd name="T42" fmla="*/ 391 w 426"/>
                  <a:gd name="T43" fmla="*/ 16 h 258"/>
                  <a:gd name="T44" fmla="*/ 426 w 426"/>
                  <a:gd name="T45" fmla="*/ 238 h 258"/>
                  <a:gd name="T46" fmla="*/ 241 w 426"/>
                  <a:gd name="T47" fmla="*/ 227 h 258"/>
                  <a:gd name="T48" fmla="*/ 183 w 426"/>
                  <a:gd name="T49" fmla="*/ 225 h 258"/>
                  <a:gd name="T50" fmla="*/ 170 w 426"/>
                  <a:gd name="T51" fmla="*/ 240 h 258"/>
                  <a:gd name="T52" fmla="*/ 243 w 426"/>
                  <a:gd name="T53" fmla="*/ 243 h 258"/>
                  <a:gd name="T54" fmla="*/ 378 w 426"/>
                  <a:gd name="T55" fmla="*/ 200 h 258"/>
                  <a:gd name="T56" fmla="*/ 359 w 426"/>
                  <a:gd name="T57" fmla="*/ 172 h 258"/>
                  <a:gd name="T58" fmla="*/ 378 w 426"/>
                  <a:gd name="T59" fmla="*/ 112 h 258"/>
                  <a:gd name="T60" fmla="*/ 359 w 426"/>
                  <a:gd name="T61" fmla="*/ 107 h 258"/>
                  <a:gd name="T62" fmla="*/ 378 w 426"/>
                  <a:gd name="T63" fmla="*/ 47 h 258"/>
                  <a:gd name="T64" fmla="*/ 369 w 426"/>
                  <a:gd name="T65" fmla="*/ 10 h 258"/>
                  <a:gd name="T66" fmla="*/ 50 w 426"/>
                  <a:gd name="T67" fmla="*/ 18 h 258"/>
                  <a:gd name="T68" fmla="*/ 378 w 426"/>
                  <a:gd name="T69" fmla="*/ 20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26" h="258">
                    <a:moveTo>
                      <a:pt x="219" y="107"/>
                    </a:moveTo>
                    <a:cubicBezTo>
                      <a:pt x="94" y="107"/>
                      <a:pt x="94" y="107"/>
                      <a:pt x="94" y="107"/>
                    </a:cubicBezTo>
                    <a:cubicBezTo>
                      <a:pt x="94" y="47"/>
                      <a:pt x="94" y="47"/>
                      <a:pt x="94" y="47"/>
                    </a:cubicBezTo>
                    <a:cubicBezTo>
                      <a:pt x="219" y="47"/>
                      <a:pt x="219" y="47"/>
                      <a:pt x="219" y="47"/>
                    </a:cubicBezTo>
                    <a:lnTo>
                      <a:pt x="219" y="107"/>
                    </a:lnTo>
                    <a:close/>
                    <a:moveTo>
                      <a:pt x="154" y="112"/>
                    </a:moveTo>
                    <a:cubicBezTo>
                      <a:pt x="94" y="112"/>
                      <a:pt x="94" y="112"/>
                      <a:pt x="94" y="112"/>
                    </a:cubicBezTo>
                    <a:cubicBezTo>
                      <a:pt x="94" y="172"/>
                      <a:pt x="94" y="172"/>
                      <a:pt x="94" y="172"/>
                    </a:cubicBezTo>
                    <a:cubicBezTo>
                      <a:pt x="154" y="172"/>
                      <a:pt x="154" y="172"/>
                      <a:pt x="154" y="172"/>
                    </a:cubicBezTo>
                    <a:lnTo>
                      <a:pt x="154" y="112"/>
                    </a:lnTo>
                    <a:close/>
                    <a:moveTo>
                      <a:pt x="220" y="112"/>
                    </a:moveTo>
                    <a:cubicBezTo>
                      <a:pt x="160" y="112"/>
                      <a:pt x="160" y="112"/>
                      <a:pt x="160" y="112"/>
                    </a:cubicBezTo>
                    <a:cubicBezTo>
                      <a:pt x="160" y="172"/>
                      <a:pt x="160" y="172"/>
                      <a:pt x="160" y="172"/>
                    </a:cubicBezTo>
                    <a:cubicBezTo>
                      <a:pt x="220" y="172"/>
                      <a:pt x="220" y="172"/>
                      <a:pt x="220" y="172"/>
                    </a:cubicBezTo>
                    <a:lnTo>
                      <a:pt x="220" y="112"/>
                    </a:lnTo>
                    <a:close/>
                    <a:moveTo>
                      <a:pt x="286" y="47"/>
                    </a:moveTo>
                    <a:cubicBezTo>
                      <a:pt x="227" y="47"/>
                      <a:pt x="227" y="47"/>
                      <a:pt x="227" y="47"/>
                    </a:cubicBezTo>
                    <a:cubicBezTo>
                      <a:pt x="227" y="107"/>
                      <a:pt x="227" y="107"/>
                      <a:pt x="227" y="107"/>
                    </a:cubicBezTo>
                    <a:cubicBezTo>
                      <a:pt x="286" y="107"/>
                      <a:pt x="286" y="107"/>
                      <a:pt x="286" y="107"/>
                    </a:cubicBezTo>
                    <a:lnTo>
                      <a:pt x="286" y="47"/>
                    </a:lnTo>
                    <a:close/>
                    <a:moveTo>
                      <a:pt x="286" y="112"/>
                    </a:moveTo>
                    <a:cubicBezTo>
                      <a:pt x="227" y="112"/>
                      <a:pt x="227" y="112"/>
                      <a:pt x="227" y="112"/>
                    </a:cubicBezTo>
                    <a:cubicBezTo>
                      <a:pt x="227" y="172"/>
                      <a:pt x="227" y="172"/>
                      <a:pt x="227" y="172"/>
                    </a:cubicBezTo>
                    <a:cubicBezTo>
                      <a:pt x="286" y="172"/>
                      <a:pt x="286" y="172"/>
                      <a:pt x="286" y="172"/>
                    </a:cubicBezTo>
                    <a:lnTo>
                      <a:pt x="286" y="112"/>
                    </a:lnTo>
                    <a:close/>
                    <a:moveTo>
                      <a:pt x="353" y="47"/>
                    </a:moveTo>
                    <a:cubicBezTo>
                      <a:pt x="293" y="47"/>
                      <a:pt x="293" y="47"/>
                      <a:pt x="293" y="47"/>
                    </a:cubicBezTo>
                    <a:cubicBezTo>
                      <a:pt x="293" y="107"/>
                      <a:pt x="293" y="107"/>
                      <a:pt x="293" y="107"/>
                    </a:cubicBezTo>
                    <a:cubicBezTo>
                      <a:pt x="353" y="107"/>
                      <a:pt x="353" y="107"/>
                      <a:pt x="353" y="107"/>
                    </a:cubicBezTo>
                    <a:lnTo>
                      <a:pt x="353" y="47"/>
                    </a:lnTo>
                    <a:close/>
                    <a:moveTo>
                      <a:pt x="353" y="112"/>
                    </a:moveTo>
                    <a:cubicBezTo>
                      <a:pt x="293" y="112"/>
                      <a:pt x="293" y="112"/>
                      <a:pt x="293" y="112"/>
                    </a:cubicBezTo>
                    <a:cubicBezTo>
                      <a:pt x="293" y="172"/>
                      <a:pt x="293" y="172"/>
                      <a:pt x="293" y="172"/>
                    </a:cubicBezTo>
                    <a:cubicBezTo>
                      <a:pt x="353" y="172"/>
                      <a:pt x="353" y="172"/>
                      <a:pt x="353" y="172"/>
                    </a:cubicBezTo>
                    <a:lnTo>
                      <a:pt x="353" y="112"/>
                    </a:lnTo>
                    <a:close/>
                    <a:moveTo>
                      <a:pt x="426" y="238"/>
                    </a:moveTo>
                    <a:cubicBezTo>
                      <a:pt x="426" y="249"/>
                      <a:pt x="416" y="258"/>
                      <a:pt x="404" y="258"/>
                    </a:cubicBezTo>
                    <a:cubicBezTo>
                      <a:pt x="404" y="258"/>
                      <a:pt x="404" y="258"/>
                      <a:pt x="22" y="258"/>
                    </a:cubicBezTo>
                    <a:cubicBezTo>
                      <a:pt x="10" y="258"/>
                      <a:pt x="0" y="249"/>
                      <a:pt x="0" y="238"/>
                    </a:cubicBezTo>
                    <a:cubicBezTo>
                      <a:pt x="0" y="238"/>
                      <a:pt x="0" y="238"/>
                      <a:pt x="36" y="200"/>
                    </a:cubicBezTo>
                    <a:cubicBezTo>
                      <a:pt x="36" y="200"/>
                      <a:pt x="36" y="200"/>
                      <a:pt x="36" y="16"/>
                    </a:cubicBezTo>
                    <a:cubicBezTo>
                      <a:pt x="36" y="7"/>
                      <a:pt x="44" y="0"/>
                      <a:pt x="54" y="0"/>
                    </a:cubicBezTo>
                    <a:cubicBezTo>
                      <a:pt x="54" y="0"/>
                      <a:pt x="54" y="0"/>
                      <a:pt x="372" y="0"/>
                    </a:cubicBezTo>
                    <a:cubicBezTo>
                      <a:pt x="382" y="0"/>
                      <a:pt x="391" y="7"/>
                      <a:pt x="391" y="16"/>
                    </a:cubicBezTo>
                    <a:cubicBezTo>
                      <a:pt x="391" y="16"/>
                      <a:pt x="391" y="16"/>
                      <a:pt x="391" y="200"/>
                    </a:cubicBezTo>
                    <a:lnTo>
                      <a:pt x="426" y="238"/>
                    </a:lnTo>
                    <a:close/>
                    <a:moveTo>
                      <a:pt x="249" y="240"/>
                    </a:moveTo>
                    <a:cubicBezTo>
                      <a:pt x="249" y="240"/>
                      <a:pt x="249" y="240"/>
                      <a:pt x="241" y="227"/>
                    </a:cubicBezTo>
                    <a:cubicBezTo>
                      <a:pt x="241" y="226"/>
                      <a:pt x="239" y="225"/>
                      <a:pt x="236" y="225"/>
                    </a:cubicBezTo>
                    <a:cubicBezTo>
                      <a:pt x="236" y="225"/>
                      <a:pt x="236" y="225"/>
                      <a:pt x="183" y="225"/>
                    </a:cubicBezTo>
                    <a:cubicBezTo>
                      <a:pt x="180" y="225"/>
                      <a:pt x="178" y="226"/>
                      <a:pt x="178" y="227"/>
                    </a:cubicBezTo>
                    <a:cubicBezTo>
                      <a:pt x="178" y="227"/>
                      <a:pt x="178" y="227"/>
                      <a:pt x="170" y="240"/>
                    </a:cubicBezTo>
                    <a:cubicBezTo>
                      <a:pt x="170" y="241"/>
                      <a:pt x="173" y="243"/>
                      <a:pt x="177" y="243"/>
                    </a:cubicBezTo>
                    <a:cubicBezTo>
                      <a:pt x="177" y="243"/>
                      <a:pt x="177" y="243"/>
                      <a:pt x="243" y="243"/>
                    </a:cubicBezTo>
                    <a:cubicBezTo>
                      <a:pt x="246" y="243"/>
                      <a:pt x="249" y="241"/>
                      <a:pt x="249" y="240"/>
                    </a:cubicBezTo>
                    <a:close/>
                    <a:moveTo>
                      <a:pt x="378" y="200"/>
                    </a:moveTo>
                    <a:cubicBezTo>
                      <a:pt x="378" y="172"/>
                      <a:pt x="378" y="172"/>
                      <a:pt x="378" y="172"/>
                    </a:cubicBezTo>
                    <a:cubicBezTo>
                      <a:pt x="359" y="172"/>
                      <a:pt x="359" y="172"/>
                      <a:pt x="359" y="172"/>
                    </a:cubicBezTo>
                    <a:cubicBezTo>
                      <a:pt x="359" y="112"/>
                      <a:pt x="359" y="112"/>
                      <a:pt x="359" y="112"/>
                    </a:cubicBezTo>
                    <a:cubicBezTo>
                      <a:pt x="378" y="112"/>
                      <a:pt x="378" y="112"/>
                      <a:pt x="378" y="112"/>
                    </a:cubicBezTo>
                    <a:cubicBezTo>
                      <a:pt x="378" y="107"/>
                      <a:pt x="378" y="107"/>
                      <a:pt x="378" y="107"/>
                    </a:cubicBezTo>
                    <a:cubicBezTo>
                      <a:pt x="359" y="107"/>
                      <a:pt x="359" y="107"/>
                      <a:pt x="359" y="107"/>
                    </a:cubicBezTo>
                    <a:cubicBezTo>
                      <a:pt x="359" y="47"/>
                      <a:pt x="359" y="47"/>
                      <a:pt x="359" y="47"/>
                    </a:cubicBezTo>
                    <a:cubicBezTo>
                      <a:pt x="378" y="47"/>
                      <a:pt x="378" y="47"/>
                      <a:pt x="378" y="47"/>
                    </a:cubicBezTo>
                    <a:cubicBezTo>
                      <a:pt x="378" y="18"/>
                      <a:pt x="378" y="18"/>
                      <a:pt x="378" y="18"/>
                    </a:cubicBezTo>
                    <a:cubicBezTo>
                      <a:pt x="378" y="14"/>
                      <a:pt x="374" y="10"/>
                      <a:pt x="369" y="10"/>
                    </a:cubicBezTo>
                    <a:cubicBezTo>
                      <a:pt x="369" y="10"/>
                      <a:pt x="369" y="10"/>
                      <a:pt x="59" y="10"/>
                    </a:cubicBezTo>
                    <a:cubicBezTo>
                      <a:pt x="54" y="10"/>
                      <a:pt x="50" y="14"/>
                      <a:pt x="50" y="18"/>
                    </a:cubicBezTo>
                    <a:cubicBezTo>
                      <a:pt x="50" y="18"/>
                      <a:pt x="50" y="18"/>
                      <a:pt x="50" y="200"/>
                    </a:cubicBezTo>
                    <a:cubicBezTo>
                      <a:pt x="50" y="200"/>
                      <a:pt x="50" y="200"/>
                      <a:pt x="378" y="20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144619" tIns="72309" rIns="144619" bIns="72309" numCol="1" anchor="t" anchorCtr="0" compatLnSpc="1">
                <a:prstTxWarp prst="textNoShape">
                  <a:avLst/>
                </a:prstTxWarp>
              </a:bodyPr>
              <a:lstStyle/>
              <a:p>
                <a:pPr defTabSz="806766"/>
                <a:endParaRPr lang="en-US" sz="3883" kern="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1" name="Freeform 6"/>
              <p:cNvSpPr>
                <a:spLocks noEditPoints="1"/>
              </p:cNvSpPr>
              <p:nvPr userDrawn="1"/>
            </p:nvSpPr>
            <p:spPr bwMode="black">
              <a:xfrm>
                <a:off x="12532872" y="3424586"/>
                <a:ext cx="347360" cy="669537"/>
              </a:xfrm>
              <a:custGeom>
                <a:avLst/>
                <a:gdLst>
                  <a:gd name="T0" fmla="*/ 695 w 876"/>
                  <a:gd name="T1" fmla="*/ 1548 h 1688"/>
                  <a:gd name="T2" fmla="*/ 695 w 876"/>
                  <a:gd name="T3" fmla="*/ 1514 h 1688"/>
                  <a:gd name="T4" fmla="*/ 672 w 876"/>
                  <a:gd name="T5" fmla="*/ 848 h 1688"/>
                  <a:gd name="T6" fmla="*/ 138 w 876"/>
                  <a:gd name="T7" fmla="*/ 1107 h 1688"/>
                  <a:gd name="T8" fmla="*/ 672 w 876"/>
                  <a:gd name="T9" fmla="*/ 848 h 1688"/>
                  <a:gd name="T10" fmla="*/ 413 w 876"/>
                  <a:gd name="T11" fmla="*/ 295 h 1688"/>
                  <a:gd name="T12" fmla="*/ 672 w 876"/>
                  <a:gd name="T13" fmla="*/ 553 h 1688"/>
                  <a:gd name="T14" fmla="*/ 397 w 876"/>
                  <a:gd name="T15" fmla="*/ 571 h 1688"/>
                  <a:gd name="T16" fmla="*/ 138 w 876"/>
                  <a:gd name="T17" fmla="*/ 829 h 1688"/>
                  <a:gd name="T18" fmla="*/ 397 w 876"/>
                  <a:gd name="T19" fmla="*/ 571 h 1688"/>
                  <a:gd name="T20" fmla="*/ 163 w 876"/>
                  <a:gd name="T21" fmla="*/ 1530 h 1688"/>
                  <a:gd name="T22" fmla="*/ 173 w 876"/>
                  <a:gd name="T23" fmla="*/ 1510 h 1688"/>
                  <a:gd name="T24" fmla="*/ 173 w 876"/>
                  <a:gd name="T25" fmla="*/ 1560 h 1688"/>
                  <a:gd name="T26" fmla="*/ 163 w 876"/>
                  <a:gd name="T27" fmla="*/ 1538 h 1688"/>
                  <a:gd name="T28" fmla="*/ 199 w 876"/>
                  <a:gd name="T29" fmla="*/ 1530 h 1688"/>
                  <a:gd name="T30" fmla="*/ 695 w 876"/>
                  <a:gd name="T31" fmla="*/ 1508 h 1688"/>
                  <a:gd name="T32" fmla="*/ 679 w 876"/>
                  <a:gd name="T33" fmla="*/ 1546 h 1688"/>
                  <a:gd name="T34" fmla="*/ 674 w 876"/>
                  <a:gd name="T35" fmla="*/ 1562 h 1688"/>
                  <a:gd name="T36" fmla="*/ 695 w 876"/>
                  <a:gd name="T37" fmla="*/ 1554 h 1688"/>
                  <a:gd name="T38" fmla="*/ 876 w 876"/>
                  <a:gd name="T39" fmla="*/ 58 h 1688"/>
                  <a:gd name="T40" fmla="*/ 818 w 876"/>
                  <a:gd name="T41" fmla="*/ 1688 h 1688"/>
                  <a:gd name="T42" fmla="*/ 0 w 876"/>
                  <a:gd name="T43" fmla="*/ 1630 h 1688"/>
                  <a:gd name="T44" fmla="*/ 58 w 876"/>
                  <a:gd name="T45" fmla="*/ 0 h 1688"/>
                  <a:gd name="T46" fmla="*/ 876 w 876"/>
                  <a:gd name="T47" fmla="*/ 58 h 1688"/>
                  <a:gd name="T48" fmla="*/ 79 w 876"/>
                  <a:gd name="T49" fmla="*/ 139 h 1688"/>
                  <a:gd name="T50" fmla="*/ 138 w 876"/>
                  <a:gd name="T51" fmla="*/ 1330 h 1688"/>
                  <a:gd name="T52" fmla="*/ 397 w 876"/>
                  <a:gd name="T53" fmla="*/ 1123 h 1688"/>
                  <a:gd name="T54" fmla="*/ 413 w 876"/>
                  <a:gd name="T55" fmla="*/ 1330 h 1688"/>
                  <a:gd name="T56" fmla="*/ 672 w 876"/>
                  <a:gd name="T57" fmla="*/ 1123 h 1688"/>
                  <a:gd name="T58" fmla="*/ 791 w 876"/>
                  <a:gd name="T59" fmla="*/ 1330 h 1688"/>
                  <a:gd name="T60" fmla="*/ 397 w 876"/>
                  <a:gd name="T61" fmla="*/ 295 h 1688"/>
                  <a:gd name="T62" fmla="*/ 138 w 876"/>
                  <a:gd name="T63" fmla="*/ 553 h 1688"/>
                  <a:gd name="T64" fmla="*/ 397 w 876"/>
                  <a:gd name="T65" fmla="*/ 295 h 1688"/>
                  <a:gd name="T66" fmla="*/ 413 w 876"/>
                  <a:gd name="T67" fmla="*/ 571 h 1688"/>
                  <a:gd name="T68" fmla="*/ 672 w 876"/>
                  <a:gd name="T69" fmla="*/ 829 h 1688"/>
                  <a:gd name="T70" fmla="*/ 409 w 876"/>
                  <a:gd name="T71" fmla="*/ 1532 h 1688"/>
                  <a:gd name="T72" fmla="*/ 464 w 876"/>
                  <a:gd name="T73" fmla="*/ 1484 h 1688"/>
                  <a:gd name="T74" fmla="*/ 409 w 876"/>
                  <a:gd name="T75" fmla="*/ 1532 h 1688"/>
                  <a:gd name="T76" fmla="*/ 405 w 876"/>
                  <a:gd name="T77" fmla="*/ 1492 h 1688"/>
                  <a:gd name="T78" fmla="*/ 363 w 876"/>
                  <a:gd name="T79" fmla="*/ 1532 h 1688"/>
                  <a:gd name="T80" fmla="*/ 405 w 876"/>
                  <a:gd name="T81" fmla="*/ 1536 h 1688"/>
                  <a:gd name="T82" fmla="*/ 363 w 876"/>
                  <a:gd name="T83" fmla="*/ 1570 h 1688"/>
                  <a:gd name="T84" fmla="*/ 405 w 876"/>
                  <a:gd name="T85" fmla="*/ 1536 h 1688"/>
                  <a:gd name="T86" fmla="*/ 409 w 876"/>
                  <a:gd name="T87" fmla="*/ 1577 h 1688"/>
                  <a:gd name="T88" fmla="*/ 464 w 876"/>
                  <a:gd name="T89" fmla="*/ 1536 h 1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876" h="1688">
                    <a:moveTo>
                      <a:pt x="711" y="1530"/>
                    </a:moveTo>
                    <a:cubicBezTo>
                      <a:pt x="711" y="1541"/>
                      <a:pt x="704" y="1548"/>
                      <a:pt x="695" y="1548"/>
                    </a:cubicBezTo>
                    <a:cubicBezTo>
                      <a:pt x="685" y="1548"/>
                      <a:pt x="678" y="1541"/>
                      <a:pt x="678" y="1530"/>
                    </a:cubicBezTo>
                    <a:cubicBezTo>
                      <a:pt x="678" y="1522"/>
                      <a:pt x="685" y="1514"/>
                      <a:pt x="695" y="1514"/>
                    </a:cubicBezTo>
                    <a:cubicBezTo>
                      <a:pt x="704" y="1514"/>
                      <a:pt x="711" y="1522"/>
                      <a:pt x="711" y="1530"/>
                    </a:cubicBezTo>
                    <a:close/>
                    <a:moveTo>
                      <a:pt x="672" y="848"/>
                    </a:moveTo>
                    <a:cubicBezTo>
                      <a:pt x="672" y="848"/>
                      <a:pt x="672" y="848"/>
                      <a:pt x="138" y="848"/>
                    </a:cubicBezTo>
                    <a:cubicBezTo>
                      <a:pt x="138" y="1107"/>
                      <a:pt x="138" y="1107"/>
                      <a:pt x="138" y="1107"/>
                    </a:cubicBezTo>
                    <a:cubicBezTo>
                      <a:pt x="138" y="1107"/>
                      <a:pt x="138" y="1107"/>
                      <a:pt x="672" y="1107"/>
                    </a:cubicBezTo>
                    <a:cubicBezTo>
                      <a:pt x="672" y="1107"/>
                      <a:pt x="672" y="1107"/>
                      <a:pt x="672" y="848"/>
                    </a:cubicBezTo>
                    <a:close/>
                    <a:moveTo>
                      <a:pt x="672" y="295"/>
                    </a:moveTo>
                    <a:cubicBezTo>
                      <a:pt x="413" y="295"/>
                      <a:pt x="413" y="295"/>
                      <a:pt x="413" y="295"/>
                    </a:cubicBezTo>
                    <a:cubicBezTo>
                      <a:pt x="413" y="295"/>
                      <a:pt x="413" y="295"/>
                      <a:pt x="413" y="553"/>
                    </a:cubicBezTo>
                    <a:cubicBezTo>
                      <a:pt x="413" y="553"/>
                      <a:pt x="413" y="553"/>
                      <a:pt x="672" y="553"/>
                    </a:cubicBezTo>
                    <a:cubicBezTo>
                      <a:pt x="672" y="553"/>
                      <a:pt x="672" y="553"/>
                      <a:pt x="672" y="295"/>
                    </a:cubicBezTo>
                    <a:close/>
                    <a:moveTo>
                      <a:pt x="397" y="571"/>
                    </a:moveTo>
                    <a:cubicBezTo>
                      <a:pt x="397" y="571"/>
                      <a:pt x="397" y="571"/>
                      <a:pt x="138" y="571"/>
                    </a:cubicBezTo>
                    <a:cubicBezTo>
                      <a:pt x="138" y="571"/>
                      <a:pt x="138" y="571"/>
                      <a:pt x="138" y="829"/>
                    </a:cubicBezTo>
                    <a:cubicBezTo>
                      <a:pt x="138" y="829"/>
                      <a:pt x="138" y="829"/>
                      <a:pt x="397" y="829"/>
                    </a:cubicBezTo>
                    <a:lnTo>
                      <a:pt x="397" y="571"/>
                    </a:lnTo>
                    <a:close/>
                    <a:moveTo>
                      <a:pt x="199" y="1530"/>
                    </a:moveTo>
                    <a:cubicBezTo>
                      <a:pt x="199" y="1530"/>
                      <a:pt x="199" y="1530"/>
                      <a:pt x="163" y="1530"/>
                    </a:cubicBezTo>
                    <a:cubicBezTo>
                      <a:pt x="163" y="1530"/>
                      <a:pt x="163" y="1530"/>
                      <a:pt x="183" y="1510"/>
                    </a:cubicBezTo>
                    <a:cubicBezTo>
                      <a:pt x="183" y="1510"/>
                      <a:pt x="183" y="1510"/>
                      <a:pt x="173" y="1510"/>
                    </a:cubicBezTo>
                    <a:cubicBezTo>
                      <a:pt x="173" y="1510"/>
                      <a:pt x="173" y="1510"/>
                      <a:pt x="150" y="1533"/>
                    </a:cubicBezTo>
                    <a:cubicBezTo>
                      <a:pt x="150" y="1533"/>
                      <a:pt x="150" y="1533"/>
                      <a:pt x="173" y="1560"/>
                    </a:cubicBezTo>
                    <a:cubicBezTo>
                      <a:pt x="173" y="1560"/>
                      <a:pt x="173" y="1560"/>
                      <a:pt x="183" y="1560"/>
                    </a:cubicBezTo>
                    <a:cubicBezTo>
                      <a:pt x="183" y="1560"/>
                      <a:pt x="183" y="1560"/>
                      <a:pt x="163" y="1538"/>
                    </a:cubicBezTo>
                    <a:cubicBezTo>
                      <a:pt x="199" y="1538"/>
                      <a:pt x="199" y="1538"/>
                      <a:pt x="199" y="1538"/>
                    </a:cubicBezTo>
                    <a:cubicBezTo>
                      <a:pt x="199" y="1538"/>
                      <a:pt x="199" y="1538"/>
                      <a:pt x="199" y="1530"/>
                    </a:cubicBezTo>
                    <a:close/>
                    <a:moveTo>
                      <a:pt x="717" y="1530"/>
                    </a:moveTo>
                    <a:cubicBezTo>
                      <a:pt x="717" y="1519"/>
                      <a:pt x="707" y="1508"/>
                      <a:pt x="695" y="1508"/>
                    </a:cubicBezTo>
                    <a:cubicBezTo>
                      <a:pt x="682" y="1508"/>
                      <a:pt x="672" y="1519"/>
                      <a:pt x="672" y="1530"/>
                    </a:cubicBezTo>
                    <a:cubicBezTo>
                      <a:pt x="672" y="1536"/>
                      <a:pt x="675" y="1542"/>
                      <a:pt x="679" y="1546"/>
                    </a:cubicBezTo>
                    <a:cubicBezTo>
                      <a:pt x="669" y="1560"/>
                      <a:pt x="669" y="1560"/>
                      <a:pt x="669" y="1560"/>
                    </a:cubicBezTo>
                    <a:cubicBezTo>
                      <a:pt x="674" y="1562"/>
                      <a:pt x="674" y="1562"/>
                      <a:pt x="674" y="1562"/>
                    </a:cubicBezTo>
                    <a:cubicBezTo>
                      <a:pt x="684" y="1549"/>
                      <a:pt x="684" y="1549"/>
                      <a:pt x="684" y="1549"/>
                    </a:cubicBezTo>
                    <a:cubicBezTo>
                      <a:pt x="687" y="1552"/>
                      <a:pt x="691" y="1554"/>
                      <a:pt x="695" y="1554"/>
                    </a:cubicBezTo>
                    <a:cubicBezTo>
                      <a:pt x="707" y="1554"/>
                      <a:pt x="717" y="1543"/>
                      <a:pt x="717" y="1530"/>
                    </a:cubicBezTo>
                    <a:close/>
                    <a:moveTo>
                      <a:pt x="876" y="58"/>
                    </a:moveTo>
                    <a:cubicBezTo>
                      <a:pt x="876" y="1630"/>
                      <a:pt x="876" y="1630"/>
                      <a:pt x="876" y="1630"/>
                    </a:cubicBezTo>
                    <a:cubicBezTo>
                      <a:pt x="876" y="1663"/>
                      <a:pt x="850" y="1688"/>
                      <a:pt x="818" y="1688"/>
                    </a:cubicBezTo>
                    <a:cubicBezTo>
                      <a:pt x="58" y="1688"/>
                      <a:pt x="58" y="1688"/>
                      <a:pt x="58" y="1688"/>
                    </a:cubicBezTo>
                    <a:cubicBezTo>
                      <a:pt x="26" y="1688"/>
                      <a:pt x="0" y="1663"/>
                      <a:pt x="0" y="1630"/>
                    </a:cubicBezTo>
                    <a:cubicBezTo>
                      <a:pt x="0" y="58"/>
                      <a:pt x="0" y="58"/>
                      <a:pt x="0" y="58"/>
                    </a:cubicBezTo>
                    <a:cubicBezTo>
                      <a:pt x="0" y="26"/>
                      <a:pt x="26" y="0"/>
                      <a:pt x="58" y="0"/>
                    </a:cubicBezTo>
                    <a:cubicBezTo>
                      <a:pt x="818" y="0"/>
                      <a:pt x="818" y="0"/>
                      <a:pt x="818" y="0"/>
                    </a:cubicBezTo>
                    <a:cubicBezTo>
                      <a:pt x="850" y="0"/>
                      <a:pt x="876" y="26"/>
                      <a:pt x="876" y="58"/>
                    </a:cubicBezTo>
                    <a:close/>
                    <a:moveTo>
                      <a:pt x="791" y="139"/>
                    </a:moveTo>
                    <a:cubicBezTo>
                      <a:pt x="79" y="139"/>
                      <a:pt x="79" y="139"/>
                      <a:pt x="79" y="139"/>
                    </a:cubicBezTo>
                    <a:cubicBezTo>
                      <a:pt x="79" y="1330"/>
                      <a:pt x="79" y="1330"/>
                      <a:pt x="79" y="1330"/>
                    </a:cubicBezTo>
                    <a:cubicBezTo>
                      <a:pt x="138" y="1330"/>
                      <a:pt x="138" y="1330"/>
                      <a:pt x="138" y="1330"/>
                    </a:cubicBezTo>
                    <a:cubicBezTo>
                      <a:pt x="138" y="1123"/>
                      <a:pt x="138" y="1123"/>
                      <a:pt x="138" y="1123"/>
                    </a:cubicBezTo>
                    <a:cubicBezTo>
                      <a:pt x="397" y="1123"/>
                      <a:pt x="397" y="1123"/>
                      <a:pt x="397" y="1123"/>
                    </a:cubicBezTo>
                    <a:cubicBezTo>
                      <a:pt x="397" y="1330"/>
                      <a:pt x="397" y="1330"/>
                      <a:pt x="397" y="1330"/>
                    </a:cubicBezTo>
                    <a:cubicBezTo>
                      <a:pt x="413" y="1330"/>
                      <a:pt x="413" y="1330"/>
                      <a:pt x="413" y="1330"/>
                    </a:cubicBezTo>
                    <a:cubicBezTo>
                      <a:pt x="413" y="1123"/>
                      <a:pt x="413" y="1123"/>
                      <a:pt x="413" y="1123"/>
                    </a:cubicBezTo>
                    <a:cubicBezTo>
                      <a:pt x="672" y="1123"/>
                      <a:pt x="672" y="1123"/>
                      <a:pt x="672" y="1123"/>
                    </a:cubicBezTo>
                    <a:cubicBezTo>
                      <a:pt x="672" y="1330"/>
                      <a:pt x="672" y="1330"/>
                      <a:pt x="672" y="1330"/>
                    </a:cubicBezTo>
                    <a:cubicBezTo>
                      <a:pt x="791" y="1330"/>
                      <a:pt x="791" y="1330"/>
                      <a:pt x="791" y="1330"/>
                    </a:cubicBezTo>
                    <a:lnTo>
                      <a:pt x="791" y="139"/>
                    </a:lnTo>
                    <a:close/>
                    <a:moveTo>
                      <a:pt x="397" y="295"/>
                    </a:moveTo>
                    <a:cubicBezTo>
                      <a:pt x="397" y="295"/>
                      <a:pt x="397" y="295"/>
                      <a:pt x="138" y="295"/>
                    </a:cubicBezTo>
                    <a:cubicBezTo>
                      <a:pt x="138" y="295"/>
                      <a:pt x="138" y="295"/>
                      <a:pt x="138" y="553"/>
                    </a:cubicBezTo>
                    <a:cubicBezTo>
                      <a:pt x="138" y="553"/>
                      <a:pt x="138" y="553"/>
                      <a:pt x="397" y="553"/>
                    </a:cubicBezTo>
                    <a:lnTo>
                      <a:pt x="397" y="295"/>
                    </a:lnTo>
                    <a:close/>
                    <a:moveTo>
                      <a:pt x="672" y="571"/>
                    </a:moveTo>
                    <a:cubicBezTo>
                      <a:pt x="672" y="571"/>
                      <a:pt x="672" y="571"/>
                      <a:pt x="413" y="571"/>
                    </a:cubicBezTo>
                    <a:cubicBezTo>
                      <a:pt x="413" y="829"/>
                      <a:pt x="413" y="829"/>
                      <a:pt x="413" y="829"/>
                    </a:cubicBezTo>
                    <a:cubicBezTo>
                      <a:pt x="413" y="829"/>
                      <a:pt x="413" y="829"/>
                      <a:pt x="672" y="829"/>
                    </a:cubicBezTo>
                    <a:cubicBezTo>
                      <a:pt x="672" y="829"/>
                      <a:pt x="672" y="829"/>
                      <a:pt x="672" y="571"/>
                    </a:cubicBezTo>
                    <a:close/>
                    <a:moveTo>
                      <a:pt x="409" y="1532"/>
                    </a:moveTo>
                    <a:cubicBezTo>
                      <a:pt x="464" y="1532"/>
                      <a:pt x="464" y="1532"/>
                      <a:pt x="464" y="1532"/>
                    </a:cubicBezTo>
                    <a:cubicBezTo>
                      <a:pt x="464" y="1484"/>
                      <a:pt x="464" y="1484"/>
                      <a:pt x="464" y="1484"/>
                    </a:cubicBezTo>
                    <a:cubicBezTo>
                      <a:pt x="409" y="1491"/>
                      <a:pt x="409" y="1491"/>
                      <a:pt x="409" y="1491"/>
                    </a:cubicBezTo>
                    <a:lnTo>
                      <a:pt x="409" y="1532"/>
                    </a:lnTo>
                    <a:close/>
                    <a:moveTo>
                      <a:pt x="405" y="1532"/>
                    </a:moveTo>
                    <a:cubicBezTo>
                      <a:pt x="405" y="1492"/>
                      <a:pt x="405" y="1492"/>
                      <a:pt x="405" y="1492"/>
                    </a:cubicBezTo>
                    <a:cubicBezTo>
                      <a:pt x="363" y="1498"/>
                      <a:pt x="363" y="1498"/>
                      <a:pt x="363" y="1498"/>
                    </a:cubicBezTo>
                    <a:cubicBezTo>
                      <a:pt x="363" y="1532"/>
                      <a:pt x="363" y="1532"/>
                      <a:pt x="363" y="1532"/>
                    </a:cubicBezTo>
                    <a:lnTo>
                      <a:pt x="405" y="1532"/>
                    </a:lnTo>
                    <a:close/>
                    <a:moveTo>
                      <a:pt x="405" y="1536"/>
                    </a:moveTo>
                    <a:cubicBezTo>
                      <a:pt x="363" y="1536"/>
                      <a:pt x="363" y="1536"/>
                      <a:pt x="363" y="1536"/>
                    </a:cubicBezTo>
                    <a:cubicBezTo>
                      <a:pt x="363" y="1570"/>
                      <a:pt x="363" y="1570"/>
                      <a:pt x="363" y="1570"/>
                    </a:cubicBezTo>
                    <a:cubicBezTo>
                      <a:pt x="405" y="1576"/>
                      <a:pt x="405" y="1576"/>
                      <a:pt x="405" y="1576"/>
                    </a:cubicBezTo>
                    <a:lnTo>
                      <a:pt x="405" y="1536"/>
                    </a:lnTo>
                    <a:close/>
                    <a:moveTo>
                      <a:pt x="409" y="1536"/>
                    </a:moveTo>
                    <a:cubicBezTo>
                      <a:pt x="409" y="1577"/>
                      <a:pt x="409" y="1577"/>
                      <a:pt x="409" y="1577"/>
                    </a:cubicBezTo>
                    <a:cubicBezTo>
                      <a:pt x="464" y="1585"/>
                      <a:pt x="464" y="1585"/>
                      <a:pt x="464" y="1585"/>
                    </a:cubicBezTo>
                    <a:cubicBezTo>
                      <a:pt x="464" y="1536"/>
                      <a:pt x="464" y="1536"/>
                      <a:pt x="464" y="1536"/>
                    </a:cubicBezTo>
                    <a:lnTo>
                      <a:pt x="409" y="153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588" dirty="0"/>
              </a:p>
            </p:txBody>
          </p:sp>
        </p:grpSp>
        <p:grpSp>
          <p:nvGrpSpPr>
            <p:cNvPr id="77" name="Group 76"/>
            <p:cNvGrpSpPr/>
            <p:nvPr userDrawn="1"/>
          </p:nvGrpSpPr>
          <p:grpSpPr>
            <a:xfrm>
              <a:off x="12154179" y="2343567"/>
              <a:ext cx="2380125" cy="825977"/>
              <a:chOff x="12101586" y="2459679"/>
              <a:chExt cx="2380125" cy="825977"/>
            </a:xfrm>
          </p:grpSpPr>
          <p:sp>
            <p:nvSpPr>
              <p:cNvPr id="78" name="Freeform 19"/>
              <p:cNvSpPr>
                <a:spLocks noEditPoints="1"/>
              </p:cNvSpPr>
              <p:nvPr userDrawn="1"/>
            </p:nvSpPr>
            <p:spPr bwMode="black">
              <a:xfrm>
                <a:off x="13172477" y="2459679"/>
                <a:ext cx="1309234" cy="825977"/>
              </a:xfrm>
              <a:custGeom>
                <a:avLst/>
                <a:gdLst>
                  <a:gd name="T0" fmla="*/ 1091 w 2410"/>
                  <a:gd name="T1" fmla="*/ 316 h 1520"/>
                  <a:gd name="T2" fmla="*/ 359 w 2410"/>
                  <a:gd name="T3" fmla="*/ 1048 h 1520"/>
                  <a:gd name="T4" fmla="*/ 1135 w 2410"/>
                  <a:gd name="T5" fmla="*/ 1048 h 1520"/>
                  <a:gd name="T6" fmla="*/ 1863 w 2410"/>
                  <a:gd name="T7" fmla="*/ 316 h 1520"/>
                  <a:gd name="T8" fmla="*/ 1135 w 2410"/>
                  <a:gd name="T9" fmla="*/ 1048 h 1520"/>
                  <a:gd name="T10" fmla="*/ 2410 w 2410"/>
                  <a:gd name="T11" fmla="*/ 1366 h 1520"/>
                  <a:gd name="T12" fmla="*/ 1251 w 2410"/>
                  <a:gd name="T13" fmla="*/ 1390 h 1520"/>
                  <a:gd name="T14" fmla="*/ 1251 w 2410"/>
                  <a:gd name="T15" fmla="*/ 1430 h 1520"/>
                  <a:gd name="T16" fmla="*/ 1761 w 2410"/>
                  <a:gd name="T17" fmla="*/ 1454 h 1520"/>
                  <a:gd name="T18" fmla="*/ 1777 w 2410"/>
                  <a:gd name="T19" fmla="*/ 1520 h 1520"/>
                  <a:gd name="T20" fmla="*/ 574 w 2410"/>
                  <a:gd name="T21" fmla="*/ 1496 h 1520"/>
                  <a:gd name="T22" fmla="*/ 640 w 2410"/>
                  <a:gd name="T23" fmla="*/ 1430 h 1520"/>
                  <a:gd name="T24" fmla="*/ 1123 w 2410"/>
                  <a:gd name="T25" fmla="*/ 1392 h 1520"/>
                  <a:gd name="T26" fmla="*/ 343 w 2410"/>
                  <a:gd name="T27" fmla="*/ 1390 h 1520"/>
                  <a:gd name="T28" fmla="*/ 27 w 2410"/>
                  <a:gd name="T29" fmla="*/ 1388 h 1520"/>
                  <a:gd name="T30" fmla="*/ 0 w 2410"/>
                  <a:gd name="T31" fmla="*/ 814 h 1520"/>
                  <a:gd name="T32" fmla="*/ 0 w 2410"/>
                  <a:gd name="T33" fmla="*/ 24 h 1520"/>
                  <a:gd name="T34" fmla="*/ 2384 w 2410"/>
                  <a:gd name="T35" fmla="*/ 0 h 1520"/>
                  <a:gd name="T36" fmla="*/ 1961 w 2410"/>
                  <a:gd name="T37" fmla="*/ 1347 h 1520"/>
                  <a:gd name="T38" fmla="*/ 1926 w 2410"/>
                  <a:gd name="T39" fmla="*/ 1340 h 1520"/>
                  <a:gd name="T40" fmla="*/ 1926 w 2410"/>
                  <a:gd name="T41" fmla="*/ 1352 h 1520"/>
                  <a:gd name="T42" fmla="*/ 1961 w 2410"/>
                  <a:gd name="T43" fmla="*/ 1347 h 1520"/>
                  <a:gd name="T44" fmla="*/ 2013 w 2410"/>
                  <a:gd name="T45" fmla="*/ 1340 h 1520"/>
                  <a:gd name="T46" fmla="*/ 1978 w 2410"/>
                  <a:gd name="T47" fmla="*/ 1347 h 1520"/>
                  <a:gd name="T48" fmla="*/ 2013 w 2410"/>
                  <a:gd name="T49" fmla="*/ 1352 h 1520"/>
                  <a:gd name="T50" fmla="*/ 2079 w 2410"/>
                  <a:gd name="T51" fmla="*/ 1347 h 1520"/>
                  <a:gd name="T52" fmla="*/ 2042 w 2410"/>
                  <a:gd name="T53" fmla="*/ 1340 h 1520"/>
                  <a:gd name="T54" fmla="*/ 2042 w 2410"/>
                  <a:gd name="T55" fmla="*/ 1352 h 1520"/>
                  <a:gd name="T56" fmla="*/ 2079 w 2410"/>
                  <a:gd name="T57" fmla="*/ 1347 h 1520"/>
                  <a:gd name="T58" fmla="*/ 2131 w 2410"/>
                  <a:gd name="T59" fmla="*/ 1340 h 1520"/>
                  <a:gd name="T60" fmla="*/ 2095 w 2410"/>
                  <a:gd name="T61" fmla="*/ 1347 h 1520"/>
                  <a:gd name="T62" fmla="*/ 2131 w 2410"/>
                  <a:gd name="T63" fmla="*/ 1352 h 1520"/>
                  <a:gd name="T64" fmla="*/ 2195 w 2410"/>
                  <a:gd name="T65" fmla="*/ 1347 h 1520"/>
                  <a:gd name="T66" fmla="*/ 2159 w 2410"/>
                  <a:gd name="T67" fmla="*/ 1340 h 1520"/>
                  <a:gd name="T68" fmla="*/ 2159 w 2410"/>
                  <a:gd name="T69" fmla="*/ 1352 h 1520"/>
                  <a:gd name="T70" fmla="*/ 2195 w 2410"/>
                  <a:gd name="T71" fmla="*/ 1347 h 1520"/>
                  <a:gd name="T72" fmla="*/ 2247 w 2410"/>
                  <a:gd name="T73" fmla="*/ 1340 h 1520"/>
                  <a:gd name="T74" fmla="*/ 2211 w 2410"/>
                  <a:gd name="T75" fmla="*/ 1347 h 1520"/>
                  <a:gd name="T76" fmla="*/ 2247 w 2410"/>
                  <a:gd name="T77" fmla="*/ 1352 h 1520"/>
                  <a:gd name="T78" fmla="*/ 2299 w 2410"/>
                  <a:gd name="T79" fmla="*/ 1347 h 1520"/>
                  <a:gd name="T80" fmla="*/ 2268 w 2410"/>
                  <a:gd name="T81" fmla="*/ 1347 h 1520"/>
                  <a:gd name="T82" fmla="*/ 2299 w 2410"/>
                  <a:gd name="T83" fmla="*/ 1347 h 1520"/>
                  <a:gd name="T84" fmla="*/ 2301 w 2410"/>
                  <a:gd name="T85" fmla="*/ 83 h 1520"/>
                  <a:gd name="T86" fmla="*/ 85 w 2410"/>
                  <a:gd name="T87" fmla="*/ 109 h 1520"/>
                  <a:gd name="T88" fmla="*/ 85 w 2410"/>
                  <a:gd name="T89" fmla="*/ 814 h 1520"/>
                  <a:gd name="T90" fmla="*/ 111 w 2410"/>
                  <a:gd name="T91" fmla="*/ 1305 h 1520"/>
                  <a:gd name="T92" fmla="*/ 2301 w 2410"/>
                  <a:gd name="T93" fmla="*/ 1305 h 1520"/>
                  <a:gd name="T94" fmla="*/ 2325 w 2410"/>
                  <a:gd name="T95" fmla="*/ 1048 h 1520"/>
                  <a:gd name="T96" fmla="*/ 1907 w 2410"/>
                  <a:gd name="T97" fmla="*/ 316 h 1520"/>
                  <a:gd name="T98" fmla="*/ 2325 w 2410"/>
                  <a:gd name="T99" fmla="*/ 109 h 1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410" h="1520">
                    <a:moveTo>
                      <a:pt x="359" y="316"/>
                    </a:moveTo>
                    <a:cubicBezTo>
                      <a:pt x="1091" y="316"/>
                      <a:pt x="1091" y="316"/>
                      <a:pt x="1091" y="316"/>
                    </a:cubicBezTo>
                    <a:cubicBezTo>
                      <a:pt x="1091" y="1048"/>
                      <a:pt x="1091" y="1048"/>
                      <a:pt x="1091" y="1048"/>
                    </a:cubicBezTo>
                    <a:cubicBezTo>
                      <a:pt x="359" y="1048"/>
                      <a:pt x="359" y="1048"/>
                      <a:pt x="359" y="1048"/>
                    </a:cubicBezTo>
                    <a:lnTo>
                      <a:pt x="359" y="316"/>
                    </a:lnTo>
                    <a:close/>
                    <a:moveTo>
                      <a:pt x="1135" y="1048"/>
                    </a:moveTo>
                    <a:cubicBezTo>
                      <a:pt x="1863" y="1048"/>
                      <a:pt x="1863" y="1048"/>
                      <a:pt x="1863" y="1048"/>
                    </a:cubicBezTo>
                    <a:cubicBezTo>
                      <a:pt x="1863" y="316"/>
                      <a:pt x="1863" y="316"/>
                      <a:pt x="1863" y="316"/>
                    </a:cubicBezTo>
                    <a:cubicBezTo>
                      <a:pt x="1135" y="316"/>
                      <a:pt x="1135" y="316"/>
                      <a:pt x="1135" y="316"/>
                    </a:cubicBezTo>
                    <a:lnTo>
                      <a:pt x="1135" y="1048"/>
                    </a:lnTo>
                    <a:close/>
                    <a:moveTo>
                      <a:pt x="2410" y="24"/>
                    </a:moveTo>
                    <a:cubicBezTo>
                      <a:pt x="2410" y="24"/>
                      <a:pt x="2410" y="24"/>
                      <a:pt x="2410" y="1366"/>
                    </a:cubicBezTo>
                    <a:cubicBezTo>
                      <a:pt x="2410" y="1380"/>
                      <a:pt x="2400" y="1390"/>
                      <a:pt x="2384" y="1390"/>
                    </a:cubicBezTo>
                    <a:cubicBezTo>
                      <a:pt x="2384" y="1390"/>
                      <a:pt x="2384" y="1390"/>
                      <a:pt x="1251" y="1390"/>
                    </a:cubicBezTo>
                    <a:cubicBezTo>
                      <a:pt x="1251" y="1390"/>
                      <a:pt x="1251" y="1390"/>
                      <a:pt x="1251" y="1392"/>
                    </a:cubicBezTo>
                    <a:cubicBezTo>
                      <a:pt x="1251" y="1392"/>
                      <a:pt x="1251" y="1392"/>
                      <a:pt x="1251" y="1430"/>
                    </a:cubicBezTo>
                    <a:cubicBezTo>
                      <a:pt x="1251" y="1430"/>
                      <a:pt x="1251" y="1430"/>
                      <a:pt x="1735" y="1430"/>
                    </a:cubicBezTo>
                    <a:cubicBezTo>
                      <a:pt x="1751" y="1430"/>
                      <a:pt x="1761" y="1440"/>
                      <a:pt x="1761" y="1454"/>
                    </a:cubicBezTo>
                    <a:cubicBezTo>
                      <a:pt x="1761" y="1454"/>
                      <a:pt x="1761" y="1454"/>
                      <a:pt x="1803" y="1496"/>
                    </a:cubicBezTo>
                    <a:cubicBezTo>
                      <a:pt x="1803" y="1510"/>
                      <a:pt x="1793" y="1520"/>
                      <a:pt x="1777" y="1520"/>
                    </a:cubicBezTo>
                    <a:cubicBezTo>
                      <a:pt x="1777" y="1520"/>
                      <a:pt x="1777" y="1520"/>
                      <a:pt x="598" y="1520"/>
                    </a:cubicBezTo>
                    <a:cubicBezTo>
                      <a:pt x="584" y="1520"/>
                      <a:pt x="574" y="1510"/>
                      <a:pt x="574" y="1496"/>
                    </a:cubicBezTo>
                    <a:cubicBezTo>
                      <a:pt x="574" y="1496"/>
                      <a:pt x="574" y="1496"/>
                      <a:pt x="616" y="1454"/>
                    </a:cubicBezTo>
                    <a:cubicBezTo>
                      <a:pt x="616" y="1440"/>
                      <a:pt x="628" y="1430"/>
                      <a:pt x="640" y="1430"/>
                    </a:cubicBezTo>
                    <a:cubicBezTo>
                      <a:pt x="640" y="1430"/>
                      <a:pt x="640" y="1430"/>
                      <a:pt x="1123" y="1430"/>
                    </a:cubicBezTo>
                    <a:cubicBezTo>
                      <a:pt x="1123" y="1430"/>
                      <a:pt x="1123" y="1430"/>
                      <a:pt x="1123" y="1392"/>
                    </a:cubicBezTo>
                    <a:cubicBezTo>
                      <a:pt x="1123" y="1390"/>
                      <a:pt x="1123" y="1390"/>
                      <a:pt x="1123" y="1390"/>
                    </a:cubicBezTo>
                    <a:cubicBezTo>
                      <a:pt x="1123" y="1390"/>
                      <a:pt x="1123" y="1390"/>
                      <a:pt x="343" y="1390"/>
                    </a:cubicBezTo>
                    <a:cubicBezTo>
                      <a:pt x="343" y="1388"/>
                      <a:pt x="343" y="1388"/>
                      <a:pt x="343" y="1388"/>
                    </a:cubicBezTo>
                    <a:cubicBezTo>
                      <a:pt x="27" y="1388"/>
                      <a:pt x="27" y="1388"/>
                      <a:pt x="27" y="1388"/>
                    </a:cubicBezTo>
                    <a:cubicBezTo>
                      <a:pt x="12" y="1388"/>
                      <a:pt x="0" y="1378"/>
                      <a:pt x="0" y="1364"/>
                    </a:cubicBezTo>
                    <a:cubicBezTo>
                      <a:pt x="0" y="1364"/>
                      <a:pt x="0" y="1364"/>
                      <a:pt x="0" y="814"/>
                    </a:cubicBezTo>
                    <a:cubicBezTo>
                      <a:pt x="0" y="744"/>
                      <a:pt x="0" y="665"/>
                      <a:pt x="0" y="575"/>
                    </a:cubicBezTo>
                    <a:cubicBezTo>
                      <a:pt x="0" y="422"/>
                      <a:pt x="0" y="241"/>
                      <a:pt x="0" y="24"/>
                    </a:cubicBezTo>
                    <a:cubicBezTo>
                      <a:pt x="0" y="10"/>
                      <a:pt x="12" y="0"/>
                      <a:pt x="27" y="0"/>
                    </a:cubicBezTo>
                    <a:cubicBezTo>
                      <a:pt x="27" y="0"/>
                      <a:pt x="27" y="0"/>
                      <a:pt x="2384" y="0"/>
                    </a:cubicBezTo>
                    <a:cubicBezTo>
                      <a:pt x="2400" y="0"/>
                      <a:pt x="2410" y="10"/>
                      <a:pt x="2410" y="24"/>
                    </a:cubicBezTo>
                    <a:close/>
                    <a:moveTo>
                      <a:pt x="1961" y="1347"/>
                    </a:moveTo>
                    <a:cubicBezTo>
                      <a:pt x="1961" y="1343"/>
                      <a:pt x="1959" y="1340"/>
                      <a:pt x="1954" y="1340"/>
                    </a:cubicBezTo>
                    <a:cubicBezTo>
                      <a:pt x="1954" y="1340"/>
                      <a:pt x="1954" y="1340"/>
                      <a:pt x="1926" y="1340"/>
                    </a:cubicBezTo>
                    <a:cubicBezTo>
                      <a:pt x="1923" y="1340"/>
                      <a:pt x="1921" y="1343"/>
                      <a:pt x="1921" y="1347"/>
                    </a:cubicBezTo>
                    <a:cubicBezTo>
                      <a:pt x="1921" y="1350"/>
                      <a:pt x="1923" y="1352"/>
                      <a:pt x="1926" y="1352"/>
                    </a:cubicBezTo>
                    <a:cubicBezTo>
                      <a:pt x="1926" y="1352"/>
                      <a:pt x="1926" y="1352"/>
                      <a:pt x="1954" y="1352"/>
                    </a:cubicBezTo>
                    <a:cubicBezTo>
                      <a:pt x="1959" y="1352"/>
                      <a:pt x="1961" y="1350"/>
                      <a:pt x="1961" y="1347"/>
                    </a:cubicBezTo>
                    <a:close/>
                    <a:moveTo>
                      <a:pt x="2020" y="1347"/>
                    </a:moveTo>
                    <a:cubicBezTo>
                      <a:pt x="2020" y="1343"/>
                      <a:pt x="2016" y="1340"/>
                      <a:pt x="2013" y="1340"/>
                    </a:cubicBezTo>
                    <a:cubicBezTo>
                      <a:pt x="2013" y="1340"/>
                      <a:pt x="2013" y="1340"/>
                      <a:pt x="1985" y="1340"/>
                    </a:cubicBezTo>
                    <a:cubicBezTo>
                      <a:pt x="1982" y="1340"/>
                      <a:pt x="1978" y="1343"/>
                      <a:pt x="1978" y="1347"/>
                    </a:cubicBezTo>
                    <a:cubicBezTo>
                      <a:pt x="1978" y="1350"/>
                      <a:pt x="1982" y="1352"/>
                      <a:pt x="1985" y="1352"/>
                    </a:cubicBezTo>
                    <a:cubicBezTo>
                      <a:pt x="1985" y="1352"/>
                      <a:pt x="1985" y="1352"/>
                      <a:pt x="2013" y="1352"/>
                    </a:cubicBezTo>
                    <a:cubicBezTo>
                      <a:pt x="2016" y="1352"/>
                      <a:pt x="2020" y="1350"/>
                      <a:pt x="2020" y="1347"/>
                    </a:cubicBezTo>
                    <a:close/>
                    <a:moveTo>
                      <a:pt x="2079" y="1347"/>
                    </a:moveTo>
                    <a:cubicBezTo>
                      <a:pt x="2079" y="1343"/>
                      <a:pt x="2075" y="1340"/>
                      <a:pt x="2072" y="1340"/>
                    </a:cubicBezTo>
                    <a:cubicBezTo>
                      <a:pt x="2072" y="1340"/>
                      <a:pt x="2072" y="1340"/>
                      <a:pt x="2042" y="1340"/>
                    </a:cubicBezTo>
                    <a:cubicBezTo>
                      <a:pt x="2039" y="1340"/>
                      <a:pt x="2037" y="1343"/>
                      <a:pt x="2037" y="1347"/>
                    </a:cubicBezTo>
                    <a:cubicBezTo>
                      <a:pt x="2037" y="1350"/>
                      <a:pt x="2039" y="1352"/>
                      <a:pt x="2042" y="1352"/>
                    </a:cubicBezTo>
                    <a:cubicBezTo>
                      <a:pt x="2042" y="1352"/>
                      <a:pt x="2042" y="1352"/>
                      <a:pt x="2072" y="1352"/>
                    </a:cubicBezTo>
                    <a:cubicBezTo>
                      <a:pt x="2075" y="1352"/>
                      <a:pt x="2079" y="1350"/>
                      <a:pt x="2079" y="1347"/>
                    </a:cubicBezTo>
                    <a:close/>
                    <a:moveTo>
                      <a:pt x="2136" y="1347"/>
                    </a:moveTo>
                    <a:cubicBezTo>
                      <a:pt x="2136" y="1343"/>
                      <a:pt x="2134" y="1340"/>
                      <a:pt x="2131" y="1340"/>
                    </a:cubicBezTo>
                    <a:cubicBezTo>
                      <a:pt x="2131" y="1340"/>
                      <a:pt x="2131" y="1340"/>
                      <a:pt x="2101" y="1340"/>
                    </a:cubicBezTo>
                    <a:cubicBezTo>
                      <a:pt x="2098" y="1340"/>
                      <a:pt x="2095" y="1343"/>
                      <a:pt x="2095" y="1347"/>
                    </a:cubicBezTo>
                    <a:cubicBezTo>
                      <a:pt x="2095" y="1350"/>
                      <a:pt x="2098" y="1352"/>
                      <a:pt x="2101" y="1352"/>
                    </a:cubicBezTo>
                    <a:cubicBezTo>
                      <a:pt x="2101" y="1352"/>
                      <a:pt x="2101" y="1352"/>
                      <a:pt x="2131" y="1352"/>
                    </a:cubicBezTo>
                    <a:cubicBezTo>
                      <a:pt x="2134" y="1352"/>
                      <a:pt x="2136" y="1350"/>
                      <a:pt x="2136" y="1347"/>
                    </a:cubicBezTo>
                    <a:close/>
                    <a:moveTo>
                      <a:pt x="2195" y="1347"/>
                    </a:moveTo>
                    <a:cubicBezTo>
                      <a:pt x="2195" y="1343"/>
                      <a:pt x="2192" y="1340"/>
                      <a:pt x="2188" y="1340"/>
                    </a:cubicBezTo>
                    <a:cubicBezTo>
                      <a:pt x="2188" y="1340"/>
                      <a:pt x="2188" y="1340"/>
                      <a:pt x="2159" y="1340"/>
                    </a:cubicBezTo>
                    <a:cubicBezTo>
                      <a:pt x="2155" y="1340"/>
                      <a:pt x="2154" y="1343"/>
                      <a:pt x="2154" y="1347"/>
                    </a:cubicBezTo>
                    <a:cubicBezTo>
                      <a:pt x="2154" y="1350"/>
                      <a:pt x="2155" y="1352"/>
                      <a:pt x="2159" y="1352"/>
                    </a:cubicBezTo>
                    <a:cubicBezTo>
                      <a:pt x="2159" y="1352"/>
                      <a:pt x="2159" y="1352"/>
                      <a:pt x="2188" y="1352"/>
                    </a:cubicBezTo>
                    <a:cubicBezTo>
                      <a:pt x="2192" y="1352"/>
                      <a:pt x="2195" y="1350"/>
                      <a:pt x="2195" y="1347"/>
                    </a:cubicBezTo>
                    <a:close/>
                    <a:moveTo>
                      <a:pt x="2252" y="1347"/>
                    </a:moveTo>
                    <a:cubicBezTo>
                      <a:pt x="2252" y="1343"/>
                      <a:pt x="2251" y="1340"/>
                      <a:pt x="2247" y="1340"/>
                    </a:cubicBezTo>
                    <a:cubicBezTo>
                      <a:pt x="2247" y="1340"/>
                      <a:pt x="2247" y="1340"/>
                      <a:pt x="2218" y="1340"/>
                    </a:cubicBezTo>
                    <a:cubicBezTo>
                      <a:pt x="2214" y="1340"/>
                      <a:pt x="2211" y="1343"/>
                      <a:pt x="2211" y="1347"/>
                    </a:cubicBezTo>
                    <a:cubicBezTo>
                      <a:pt x="2211" y="1350"/>
                      <a:pt x="2214" y="1352"/>
                      <a:pt x="2218" y="1352"/>
                    </a:cubicBezTo>
                    <a:cubicBezTo>
                      <a:pt x="2218" y="1352"/>
                      <a:pt x="2218" y="1352"/>
                      <a:pt x="2247" y="1352"/>
                    </a:cubicBezTo>
                    <a:cubicBezTo>
                      <a:pt x="2251" y="1352"/>
                      <a:pt x="2252" y="1350"/>
                      <a:pt x="2252" y="1347"/>
                    </a:cubicBezTo>
                    <a:close/>
                    <a:moveTo>
                      <a:pt x="2299" y="1347"/>
                    </a:moveTo>
                    <a:cubicBezTo>
                      <a:pt x="2299" y="1338"/>
                      <a:pt x="2292" y="1330"/>
                      <a:pt x="2284" y="1330"/>
                    </a:cubicBezTo>
                    <a:cubicBezTo>
                      <a:pt x="2275" y="1330"/>
                      <a:pt x="2268" y="1338"/>
                      <a:pt x="2268" y="1347"/>
                    </a:cubicBezTo>
                    <a:cubicBezTo>
                      <a:pt x="2268" y="1356"/>
                      <a:pt x="2275" y="1362"/>
                      <a:pt x="2284" y="1362"/>
                    </a:cubicBezTo>
                    <a:cubicBezTo>
                      <a:pt x="2292" y="1362"/>
                      <a:pt x="2299" y="1356"/>
                      <a:pt x="2299" y="1347"/>
                    </a:cubicBezTo>
                    <a:close/>
                    <a:moveTo>
                      <a:pt x="2325" y="109"/>
                    </a:moveTo>
                    <a:cubicBezTo>
                      <a:pt x="2325" y="95"/>
                      <a:pt x="2315" y="83"/>
                      <a:pt x="2301" y="83"/>
                    </a:cubicBezTo>
                    <a:cubicBezTo>
                      <a:pt x="2301" y="83"/>
                      <a:pt x="2301" y="83"/>
                      <a:pt x="111" y="83"/>
                    </a:cubicBezTo>
                    <a:cubicBezTo>
                      <a:pt x="97" y="83"/>
                      <a:pt x="85" y="95"/>
                      <a:pt x="85" y="109"/>
                    </a:cubicBezTo>
                    <a:cubicBezTo>
                      <a:pt x="85" y="109"/>
                      <a:pt x="85" y="109"/>
                      <a:pt x="85" y="575"/>
                    </a:cubicBezTo>
                    <a:cubicBezTo>
                      <a:pt x="85" y="644"/>
                      <a:pt x="85" y="722"/>
                      <a:pt x="85" y="814"/>
                    </a:cubicBezTo>
                    <a:cubicBezTo>
                      <a:pt x="85" y="1279"/>
                      <a:pt x="85" y="1279"/>
                      <a:pt x="85" y="1279"/>
                    </a:cubicBezTo>
                    <a:cubicBezTo>
                      <a:pt x="85" y="1293"/>
                      <a:pt x="97" y="1305"/>
                      <a:pt x="111" y="1305"/>
                    </a:cubicBezTo>
                    <a:cubicBezTo>
                      <a:pt x="111" y="1305"/>
                      <a:pt x="111" y="1305"/>
                      <a:pt x="789" y="1305"/>
                    </a:cubicBezTo>
                    <a:cubicBezTo>
                      <a:pt x="1114" y="1305"/>
                      <a:pt x="1593" y="1305"/>
                      <a:pt x="2301" y="1305"/>
                    </a:cubicBezTo>
                    <a:cubicBezTo>
                      <a:pt x="2315" y="1305"/>
                      <a:pt x="2325" y="1295"/>
                      <a:pt x="2325" y="1281"/>
                    </a:cubicBezTo>
                    <a:cubicBezTo>
                      <a:pt x="2325" y="1281"/>
                      <a:pt x="2325" y="1281"/>
                      <a:pt x="2325" y="1048"/>
                    </a:cubicBezTo>
                    <a:cubicBezTo>
                      <a:pt x="1907" y="1048"/>
                      <a:pt x="1907" y="1048"/>
                      <a:pt x="1907" y="1048"/>
                    </a:cubicBezTo>
                    <a:cubicBezTo>
                      <a:pt x="1907" y="316"/>
                      <a:pt x="1907" y="316"/>
                      <a:pt x="1907" y="316"/>
                    </a:cubicBezTo>
                    <a:cubicBezTo>
                      <a:pt x="2325" y="316"/>
                      <a:pt x="2325" y="316"/>
                      <a:pt x="2325" y="316"/>
                    </a:cubicBezTo>
                    <a:cubicBezTo>
                      <a:pt x="2325" y="251"/>
                      <a:pt x="2325" y="183"/>
                      <a:pt x="2325" y="10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588" dirty="0"/>
              </a:p>
            </p:txBody>
          </p:sp>
          <p:sp>
            <p:nvSpPr>
              <p:cNvPr id="79" name="Freeform 24"/>
              <p:cNvSpPr>
                <a:spLocks noEditPoints="1"/>
              </p:cNvSpPr>
              <p:nvPr userDrawn="1"/>
            </p:nvSpPr>
            <p:spPr bwMode="black">
              <a:xfrm>
                <a:off x="12101586" y="2674543"/>
                <a:ext cx="862571" cy="611113"/>
              </a:xfrm>
              <a:custGeom>
                <a:avLst/>
                <a:gdLst>
                  <a:gd name="T0" fmla="*/ 1015 w 1937"/>
                  <a:gd name="T1" fmla="*/ 671 h 1372"/>
                  <a:gd name="T2" fmla="*/ 254 w 1937"/>
                  <a:gd name="T3" fmla="*/ 671 h 1372"/>
                  <a:gd name="T4" fmla="*/ 254 w 1937"/>
                  <a:gd name="T5" fmla="*/ 307 h 1372"/>
                  <a:gd name="T6" fmla="*/ 1015 w 1937"/>
                  <a:gd name="T7" fmla="*/ 307 h 1372"/>
                  <a:gd name="T8" fmla="*/ 1015 w 1937"/>
                  <a:gd name="T9" fmla="*/ 671 h 1372"/>
                  <a:gd name="T10" fmla="*/ 1015 w 1937"/>
                  <a:gd name="T11" fmla="*/ 671 h 1372"/>
                  <a:gd name="T12" fmla="*/ 619 w 1937"/>
                  <a:gd name="T13" fmla="*/ 701 h 1372"/>
                  <a:gd name="T14" fmla="*/ 254 w 1937"/>
                  <a:gd name="T15" fmla="*/ 701 h 1372"/>
                  <a:gd name="T16" fmla="*/ 254 w 1937"/>
                  <a:gd name="T17" fmla="*/ 1065 h 1372"/>
                  <a:gd name="T18" fmla="*/ 619 w 1937"/>
                  <a:gd name="T19" fmla="*/ 1065 h 1372"/>
                  <a:gd name="T20" fmla="*/ 619 w 1937"/>
                  <a:gd name="T21" fmla="*/ 701 h 1372"/>
                  <a:gd name="T22" fmla="*/ 619 w 1937"/>
                  <a:gd name="T23" fmla="*/ 701 h 1372"/>
                  <a:gd name="T24" fmla="*/ 1021 w 1937"/>
                  <a:gd name="T25" fmla="*/ 701 h 1372"/>
                  <a:gd name="T26" fmla="*/ 656 w 1937"/>
                  <a:gd name="T27" fmla="*/ 701 h 1372"/>
                  <a:gd name="T28" fmla="*/ 656 w 1937"/>
                  <a:gd name="T29" fmla="*/ 1065 h 1372"/>
                  <a:gd name="T30" fmla="*/ 1021 w 1937"/>
                  <a:gd name="T31" fmla="*/ 1065 h 1372"/>
                  <a:gd name="T32" fmla="*/ 1021 w 1937"/>
                  <a:gd name="T33" fmla="*/ 701 h 1372"/>
                  <a:gd name="T34" fmla="*/ 1021 w 1937"/>
                  <a:gd name="T35" fmla="*/ 701 h 1372"/>
                  <a:gd name="T36" fmla="*/ 1423 w 1937"/>
                  <a:gd name="T37" fmla="*/ 307 h 1372"/>
                  <a:gd name="T38" fmla="*/ 1064 w 1937"/>
                  <a:gd name="T39" fmla="*/ 307 h 1372"/>
                  <a:gd name="T40" fmla="*/ 1064 w 1937"/>
                  <a:gd name="T41" fmla="*/ 671 h 1372"/>
                  <a:gd name="T42" fmla="*/ 1423 w 1937"/>
                  <a:gd name="T43" fmla="*/ 671 h 1372"/>
                  <a:gd name="T44" fmla="*/ 1423 w 1937"/>
                  <a:gd name="T45" fmla="*/ 307 h 1372"/>
                  <a:gd name="T46" fmla="*/ 1423 w 1937"/>
                  <a:gd name="T47" fmla="*/ 307 h 1372"/>
                  <a:gd name="T48" fmla="*/ 1423 w 1937"/>
                  <a:gd name="T49" fmla="*/ 701 h 1372"/>
                  <a:gd name="T50" fmla="*/ 1064 w 1937"/>
                  <a:gd name="T51" fmla="*/ 701 h 1372"/>
                  <a:gd name="T52" fmla="*/ 1064 w 1937"/>
                  <a:gd name="T53" fmla="*/ 1065 h 1372"/>
                  <a:gd name="T54" fmla="*/ 1423 w 1937"/>
                  <a:gd name="T55" fmla="*/ 1065 h 1372"/>
                  <a:gd name="T56" fmla="*/ 1423 w 1937"/>
                  <a:gd name="T57" fmla="*/ 701 h 1372"/>
                  <a:gd name="T58" fmla="*/ 1423 w 1937"/>
                  <a:gd name="T59" fmla="*/ 701 h 1372"/>
                  <a:gd name="T60" fmla="*/ 1831 w 1937"/>
                  <a:gd name="T61" fmla="*/ 307 h 1372"/>
                  <a:gd name="T62" fmla="*/ 1465 w 1937"/>
                  <a:gd name="T63" fmla="*/ 307 h 1372"/>
                  <a:gd name="T64" fmla="*/ 1465 w 1937"/>
                  <a:gd name="T65" fmla="*/ 671 h 1372"/>
                  <a:gd name="T66" fmla="*/ 1831 w 1937"/>
                  <a:gd name="T67" fmla="*/ 671 h 1372"/>
                  <a:gd name="T68" fmla="*/ 1831 w 1937"/>
                  <a:gd name="T69" fmla="*/ 307 h 1372"/>
                  <a:gd name="T70" fmla="*/ 1831 w 1937"/>
                  <a:gd name="T71" fmla="*/ 307 h 1372"/>
                  <a:gd name="T72" fmla="*/ 1831 w 1937"/>
                  <a:gd name="T73" fmla="*/ 701 h 1372"/>
                  <a:gd name="T74" fmla="*/ 1465 w 1937"/>
                  <a:gd name="T75" fmla="*/ 701 h 1372"/>
                  <a:gd name="T76" fmla="*/ 1465 w 1937"/>
                  <a:gd name="T77" fmla="*/ 1065 h 1372"/>
                  <a:gd name="T78" fmla="*/ 1831 w 1937"/>
                  <a:gd name="T79" fmla="*/ 1065 h 1372"/>
                  <a:gd name="T80" fmla="*/ 1831 w 1937"/>
                  <a:gd name="T81" fmla="*/ 701 h 1372"/>
                  <a:gd name="T82" fmla="*/ 1831 w 1937"/>
                  <a:gd name="T83" fmla="*/ 701 h 1372"/>
                  <a:gd name="T84" fmla="*/ 1875 w 1937"/>
                  <a:gd name="T85" fmla="*/ 0 h 1372"/>
                  <a:gd name="T86" fmla="*/ 62 w 1937"/>
                  <a:gd name="T87" fmla="*/ 0 h 1372"/>
                  <a:gd name="T88" fmla="*/ 0 w 1937"/>
                  <a:gd name="T89" fmla="*/ 62 h 1372"/>
                  <a:gd name="T90" fmla="*/ 0 w 1937"/>
                  <a:gd name="T91" fmla="*/ 1310 h 1372"/>
                  <a:gd name="T92" fmla="*/ 62 w 1937"/>
                  <a:gd name="T93" fmla="*/ 1372 h 1372"/>
                  <a:gd name="T94" fmla="*/ 1875 w 1937"/>
                  <a:gd name="T95" fmla="*/ 1372 h 1372"/>
                  <a:gd name="T96" fmla="*/ 1937 w 1937"/>
                  <a:gd name="T97" fmla="*/ 1310 h 1372"/>
                  <a:gd name="T98" fmla="*/ 1937 w 1937"/>
                  <a:gd name="T99" fmla="*/ 62 h 1372"/>
                  <a:gd name="T100" fmla="*/ 1875 w 1937"/>
                  <a:gd name="T101" fmla="*/ 0 h 1372"/>
                  <a:gd name="T102" fmla="*/ 1828 w 1937"/>
                  <a:gd name="T103" fmla="*/ 1210 h 1372"/>
                  <a:gd name="T104" fmla="*/ 1773 w 1937"/>
                  <a:gd name="T105" fmla="*/ 1262 h 1372"/>
                  <a:gd name="T106" fmla="*/ 165 w 1937"/>
                  <a:gd name="T107" fmla="*/ 1262 h 1372"/>
                  <a:gd name="T108" fmla="*/ 110 w 1937"/>
                  <a:gd name="T109" fmla="*/ 1210 h 1372"/>
                  <a:gd name="T110" fmla="*/ 110 w 1937"/>
                  <a:gd name="T111" fmla="*/ 165 h 1372"/>
                  <a:gd name="T112" fmla="*/ 165 w 1937"/>
                  <a:gd name="T113" fmla="*/ 110 h 1372"/>
                  <a:gd name="T114" fmla="*/ 1773 w 1937"/>
                  <a:gd name="T115" fmla="*/ 110 h 1372"/>
                  <a:gd name="T116" fmla="*/ 1828 w 1937"/>
                  <a:gd name="T117" fmla="*/ 165 h 1372"/>
                  <a:gd name="T118" fmla="*/ 1828 w 1937"/>
                  <a:gd name="T119" fmla="*/ 1210 h 1372"/>
                  <a:gd name="T120" fmla="*/ 1828 w 1937"/>
                  <a:gd name="T121" fmla="*/ 1210 h 13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937" h="1372">
                    <a:moveTo>
                      <a:pt x="1015" y="671"/>
                    </a:moveTo>
                    <a:cubicBezTo>
                      <a:pt x="254" y="671"/>
                      <a:pt x="254" y="671"/>
                      <a:pt x="254" y="671"/>
                    </a:cubicBezTo>
                    <a:cubicBezTo>
                      <a:pt x="254" y="307"/>
                      <a:pt x="254" y="307"/>
                      <a:pt x="254" y="307"/>
                    </a:cubicBezTo>
                    <a:cubicBezTo>
                      <a:pt x="1015" y="307"/>
                      <a:pt x="1015" y="307"/>
                      <a:pt x="1015" y="307"/>
                    </a:cubicBezTo>
                    <a:cubicBezTo>
                      <a:pt x="1015" y="671"/>
                      <a:pt x="1015" y="671"/>
                      <a:pt x="1015" y="671"/>
                    </a:cubicBezTo>
                    <a:cubicBezTo>
                      <a:pt x="1015" y="671"/>
                      <a:pt x="1015" y="671"/>
                      <a:pt x="1015" y="671"/>
                    </a:cubicBezTo>
                    <a:close/>
                    <a:moveTo>
                      <a:pt x="619" y="701"/>
                    </a:moveTo>
                    <a:cubicBezTo>
                      <a:pt x="254" y="701"/>
                      <a:pt x="254" y="701"/>
                      <a:pt x="254" y="701"/>
                    </a:cubicBezTo>
                    <a:cubicBezTo>
                      <a:pt x="254" y="1065"/>
                      <a:pt x="254" y="1065"/>
                      <a:pt x="254" y="1065"/>
                    </a:cubicBezTo>
                    <a:cubicBezTo>
                      <a:pt x="619" y="1065"/>
                      <a:pt x="619" y="1065"/>
                      <a:pt x="619" y="1065"/>
                    </a:cubicBezTo>
                    <a:cubicBezTo>
                      <a:pt x="619" y="701"/>
                      <a:pt x="619" y="701"/>
                      <a:pt x="619" y="701"/>
                    </a:cubicBezTo>
                    <a:cubicBezTo>
                      <a:pt x="619" y="701"/>
                      <a:pt x="619" y="701"/>
                      <a:pt x="619" y="701"/>
                    </a:cubicBezTo>
                    <a:close/>
                    <a:moveTo>
                      <a:pt x="1021" y="701"/>
                    </a:moveTo>
                    <a:cubicBezTo>
                      <a:pt x="656" y="701"/>
                      <a:pt x="656" y="701"/>
                      <a:pt x="656" y="701"/>
                    </a:cubicBezTo>
                    <a:cubicBezTo>
                      <a:pt x="656" y="1065"/>
                      <a:pt x="656" y="1065"/>
                      <a:pt x="656" y="1065"/>
                    </a:cubicBezTo>
                    <a:cubicBezTo>
                      <a:pt x="1021" y="1065"/>
                      <a:pt x="1021" y="1065"/>
                      <a:pt x="1021" y="1065"/>
                    </a:cubicBezTo>
                    <a:cubicBezTo>
                      <a:pt x="1021" y="701"/>
                      <a:pt x="1021" y="701"/>
                      <a:pt x="1021" y="701"/>
                    </a:cubicBezTo>
                    <a:cubicBezTo>
                      <a:pt x="1021" y="701"/>
                      <a:pt x="1021" y="701"/>
                      <a:pt x="1021" y="701"/>
                    </a:cubicBezTo>
                    <a:close/>
                    <a:moveTo>
                      <a:pt x="1423" y="307"/>
                    </a:moveTo>
                    <a:cubicBezTo>
                      <a:pt x="1064" y="307"/>
                      <a:pt x="1064" y="307"/>
                      <a:pt x="1064" y="307"/>
                    </a:cubicBezTo>
                    <a:cubicBezTo>
                      <a:pt x="1064" y="671"/>
                      <a:pt x="1064" y="671"/>
                      <a:pt x="1064" y="671"/>
                    </a:cubicBezTo>
                    <a:cubicBezTo>
                      <a:pt x="1423" y="671"/>
                      <a:pt x="1423" y="671"/>
                      <a:pt x="1423" y="671"/>
                    </a:cubicBezTo>
                    <a:cubicBezTo>
                      <a:pt x="1423" y="307"/>
                      <a:pt x="1423" y="307"/>
                      <a:pt x="1423" y="307"/>
                    </a:cubicBezTo>
                    <a:cubicBezTo>
                      <a:pt x="1423" y="307"/>
                      <a:pt x="1423" y="307"/>
                      <a:pt x="1423" y="307"/>
                    </a:cubicBezTo>
                    <a:close/>
                    <a:moveTo>
                      <a:pt x="1423" y="701"/>
                    </a:moveTo>
                    <a:cubicBezTo>
                      <a:pt x="1064" y="701"/>
                      <a:pt x="1064" y="701"/>
                      <a:pt x="1064" y="701"/>
                    </a:cubicBezTo>
                    <a:cubicBezTo>
                      <a:pt x="1064" y="1065"/>
                      <a:pt x="1064" y="1065"/>
                      <a:pt x="1064" y="1065"/>
                    </a:cubicBezTo>
                    <a:cubicBezTo>
                      <a:pt x="1423" y="1065"/>
                      <a:pt x="1423" y="1065"/>
                      <a:pt x="1423" y="1065"/>
                    </a:cubicBezTo>
                    <a:cubicBezTo>
                      <a:pt x="1423" y="701"/>
                      <a:pt x="1423" y="701"/>
                      <a:pt x="1423" y="701"/>
                    </a:cubicBezTo>
                    <a:cubicBezTo>
                      <a:pt x="1423" y="701"/>
                      <a:pt x="1423" y="701"/>
                      <a:pt x="1423" y="701"/>
                    </a:cubicBezTo>
                    <a:close/>
                    <a:moveTo>
                      <a:pt x="1831" y="307"/>
                    </a:moveTo>
                    <a:cubicBezTo>
                      <a:pt x="1465" y="307"/>
                      <a:pt x="1465" y="307"/>
                      <a:pt x="1465" y="307"/>
                    </a:cubicBezTo>
                    <a:cubicBezTo>
                      <a:pt x="1465" y="671"/>
                      <a:pt x="1465" y="671"/>
                      <a:pt x="1465" y="671"/>
                    </a:cubicBezTo>
                    <a:cubicBezTo>
                      <a:pt x="1831" y="671"/>
                      <a:pt x="1831" y="671"/>
                      <a:pt x="1831" y="671"/>
                    </a:cubicBezTo>
                    <a:cubicBezTo>
                      <a:pt x="1831" y="307"/>
                      <a:pt x="1831" y="307"/>
                      <a:pt x="1831" y="307"/>
                    </a:cubicBezTo>
                    <a:cubicBezTo>
                      <a:pt x="1831" y="307"/>
                      <a:pt x="1831" y="307"/>
                      <a:pt x="1831" y="307"/>
                    </a:cubicBezTo>
                    <a:close/>
                    <a:moveTo>
                      <a:pt x="1831" y="701"/>
                    </a:moveTo>
                    <a:cubicBezTo>
                      <a:pt x="1465" y="701"/>
                      <a:pt x="1465" y="701"/>
                      <a:pt x="1465" y="701"/>
                    </a:cubicBezTo>
                    <a:cubicBezTo>
                      <a:pt x="1465" y="1065"/>
                      <a:pt x="1465" y="1065"/>
                      <a:pt x="1465" y="1065"/>
                    </a:cubicBezTo>
                    <a:cubicBezTo>
                      <a:pt x="1831" y="1065"/>
                      <a:pt x="1831" y="1065"/>
                      <a:pt x="1831" y="1065"/>
                    </a:cubicBezTo>
                    <a:cubicBezTo>
                      <a:pt x="1831" y="701"/>
                      <a:pt x="1831" y="701"/>
                      <a:pt x="1831" y="701"/>
                    </a:cubicBezTo>
                    <a:cubicBezTo>
                      <a:pt x="1831" y="701"/>
                      <a:pt x="1831" y="701"/>
                      <a:pt x="1831" y="701"/>
                    </a:cubicBezTo>
                    <a:close/>
                    <a:moveTo>
                      <a:pt x="1875" y="0"/>
                    </a:moveTo>
                    <a:cubicBezTo>
                      <a:pt x="62" y="0"/>
                      <a:pt x="62" y="0"/>
                      <a:pt x="62" y="0"/>
                    </a:cubicBezTo>
                    <a:cubicBezTo>
                      <a:pt x="26" y="0"/>
                      <a:pt x="0" y="29"/>
                      <a:pt x="0" y="62"/>
                    </a:cubicBezTo>
                    <a:cubicBezTo>
                      <a:pt x="0" y="1310"/>
                      <a:pt x="0" y="1310"/>
                      <a:pt x="0" y="1310"/>
                    </a:cubicBezTo>
                    <a:cubicBezTo>
                      <a:pt x="0" y="1347"/>
                      <a:pt x="26" y="1372"/>
                      <a:pt x="62" y="1372"/>
                    </a:cubicBezTo>
                    <a:cubicBezTo>
                      <a:pt x="1875" y="1372"/>
                      <a:pt x="1875" y="1372"/>
                      <a:pt x="1875" y="1372"/>
                    </a:cubicBezTo>
                    <a:cubicBezTo>
                      <a:pt x="1912" y="1372"/>
                      <a:pt x="1937" y="1347"/>
                      <a:pt x="1937" y="1310"/>
                    </a:cubicBezTo>
                    <a:cubicBezTo>
                      <a:pt x="1937" y="62"/>
                      <a:pt x="1937" y="62"/>
                      <a:pt x="1937" y="62"/>
                    </a:cubicBezTo>
                    <a:cubicBezTo>
                      <a:pt x="1937" y="29"/>
                      <a:pt x="1912" y="0"/>
                      <a:pt x="1875" y="0"/>
                    </a:cubicBezTo>
                    <a:close/>
                    <a:moveTo>
                      <a:pt x="1828" y="1210"/>
                    </a:moveTo>
                    <a:cubicBezTo>
                      <a:pt x="1828" y="1240"/>
                      <a:pt x="1802" y="1262"/>
                      <a:pt x="1773" y="1262"/>
                    </a:cubicBezTo>
                    <a:cubicBezTo>
                      <a:pt x="165" y="1262"/>
                      <a:pt x="165" y="1262"/>
                      <a:pt x="165" y="1262"/>
                    </a:cubicBezTo>
                    <a:cubicBezTo>
                      <a:pt x="135" y="1262"/>
                      <a:pt x="110" y="1240"/>
                      <a:pt x="110" y="1210"/>
                    </a:cubicBezTo>
                    <a:cubicBezTo>
                      <a:pt x="110" y="165"/>
                      <a:pt x="110" y="165"/>
                      <a:pt x="110" y="165"/>
                    </a:cubicBezTo>
                    <a:cubicBezTo>
                      <a:pt x="110" y="136"/>
                      <a:pt x="135" y="110"/>
                      <a:pt x="165" y="110"/>
                    </a:cubicBezTo>
                    <a:cubicBezTo>
                      <a:pt x="1773" y="110"/>
                      <a:pt x="1773" y="110"/>
                      <a:pt x="1773" y="110"/>
                    </a:cubicBezTo>
                    <a:cubicBezTo>
                      <a:pt x="1802" y="110"/>
                      <a:pt x="1828" y="136"/>
                      <a:pt x="1828" y="165"/>
                    </a:cubicBezTo>
                    <a:cubicBezTo>
                      <a:pt x="1828" y="1210"/>
                      <a:pt x="1828" y="1210"/>
                      <a:pt x="1828" y="1210"/>
                    </a:cubicBezTo>
                    <a:cubicBezTo>
                      <a:pt x="1828" y="1210"/>
                      <a:pt x="1828" y="1210"/>
                      <a:pt x="1828" y="121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588" dirty="0"/>
              </a:p>
            </p:txBody>
          </p:sp>
        </p:grpSp>
      </p:grpSp>
      <p:sp>
        <p:nvSpPr>
          <p:cNvPr id="103" name="Chevron 102"/>
          <p:cNvSpPr/>
          <p:nvPr userDrawn="1"/>
        </p:nvSpPr>
        <p:spPr bwMode="ltGray">
          <a:xfrm>
            <a:off x="6019087" y="5584013"/>
            <a:ext cx="1752510" cy="720465"/>
          </a:xfrm>
          <a:prstGeom prst="chevron">
            <a:avLst/>
          </a:prstGeom>
          <a:solidFill>
            <a:srgbClr val="7FBA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201692" algn="ctr"/>
            <a:r>
              <a:rPr lang="en-US" sz="1588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FastStart</a:t>
            </a:r>
          </a:p>
        </p:txBody>
      </p:sp>
      <p:sp>
        <p:nvSpPr>
          <p:cNvPr id="104" name="Chevron 103"/>
          <p:cNvSpPr/>
          <p:nvPr userDrawn="1"/>
        </p:nvSpPr>
        <p:spPr bwMode="ltGray">
          <a:xfrm>
            <a:off x="1787622" y="5584013"/>
            <a:ext cx="1752510" cy="720465"/>
          </a:xfrm>
          <a:prstGeom prst="chevron">
            <a:avLst/>
          </a:prstGeom>
          <a:solidFill>
            <a:srgbClr val="4668C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201692" algn="ctr"/>
            <a:r>
              <a:rPr lang="en-US" sz="1588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PRISM</a:t>
            </a:r>
          </a:p>
        </p:txBody>
      </p:sp>
      <p:sp>
        <p:nvSpPr>
          <p:cNvPr id="105" name="Chevron 104"/>
          <p:cNvSpPr/>
          <p:nvPr userDrawn="1"/>
        </p:nvSpPr>
        <p:spPr bwMode="ltGray">
          <a:xfrm>
            <a:off x="3198112" y="5584013"/>
            <a:ext cx="1752510" cy="720465"/>
          </a:xfrm>
          <a:prstGeom prst="chevron">
            <a:avLst/>
          </a:prstGeom>
          <a:solidFill>
            <a:srgbClr val="0072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201692" algn="ctr"/>
            <a:r>
              <a:rPr lang="en-US" sz="1588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  WWSMM</a:t>
            </a:r>
          </a:p>
        </p:txBody>
      </p:sp>
      <p:sp>
        <p:nvSpPr>
          <p:cNvPr id="106" name="Chevron 105"/>
          <p:cNvSpPr/>
          <p:nvPr userDrawn="1"/>
        </p:nvSpPr>
        <p:spPr bwMode="ltGray">
          <a:xfrm>
            <a:off x="4608600" y="5584013"/>
            <a:ext cx="1752510" cy="720465"/>
          </a:xfrm>
          <a:prstGeom prst="chevron">
            <a:avLst/>
          </a:prstGeom>
          <a:solidFill>
            <a:srgbClr val="00827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201692" algn="ctr"/>
            <a:r>
              <a:rPr lang="en-US" sz="1588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MGX</a:t>
            </a:r>
          </a:p>
        </p:txBody>
      </p:sp>
      <p:sp>
        <p:nvSpPr>
          <p:cNvPr id="107" name="Chevron 106"/>
          <p:cNvSpPr/>
          <p:nvPr userDrawn="1"/>
        </p:nvSpPr>
        <p:spPr bwMode="ltGray">
          <a:xfrm>
            <a:off x="177376" y="5403897"/>
            <a:ext cx="1944111" cy="1080698"/>
          </a:xfrm>
          <a:prstGeom prst="chevron">
            <a:avLst/>
          </a:prstGeom>
          <a:solidFill>
            <a:srgbClr val="FF8C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249313" marR="0" indent="0" algn="ctr" defTabSz="102852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71" dirty="0">
                <a:gradFill>
                  <a:gsLst>
                    <a:gs pos="9167">
                      <a:srgbClr val="FFFFFF"/>
                    </a:gs>
                    <a:gs pos="23000">
                      <a:srgbClr val="FFFFFF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   MYR</a:t>
            </a:r>
          </a:p>
        </p:txBody>
      </p:sp>
      <p:pic>
        <p:nvPicPr>
          <p:cNvPr id="108" name="Picture 10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10040500" y="6171555"/>
            <a:ext cx="1590049" cy="31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55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slideLayout" Target="../slideLayouts/slideLayout20.xml"/><Relationship Id="rId1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0.xml"/><Relationship Id="rId21" Type="http://schemas.openxmlformats.org/officeDocument/2006/relationships/slideLayout" Target="../slideLayouts/slideLayout28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17" Type="http://schemas.openxmlformats.org/officeDocument/2006/relationships/slideLayout" Target="../slideLayouts/slideLayout24.xml"/><Relationship Id="rId25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6" Type="http://schemas.openxmlformats.org/officeDocument/2006/relationships/slideLayout" Target="../slideLayouts/slideLayout23.xml"/><Relationship Id="rId20" Type="http://schemas.openxmlformats.org/officeDocument/2006/relationships/slideLayout" Target="../slideLayouts/slideLayout27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24" Type="http://schemas.openxmlformats.org/officeDocument/2006/relationships/slideLayout" Target="../slideLayouts/slideLayout31.xml"/><Relationship Id="rId5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26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Relationship Id="rId14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6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BFB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248" y="228603"/>
            <a:ext cx="11151917" cy="7478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249" y="1447800"/>
            <a:ext cx="11151916" cy="20005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38100"/>
            <a:ext cx="12192000" cy="0"/>
          </a:xfrm>
          <a:prstGeom prst="line">
            <a:avLst/>
          </a:prstGeom>
          <a:ln w="76200">
            <a:solidFill>
              <a:srgbClr val="7FB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63"/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736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5400" b="0" kern="1200" cap="none" spc="-100" baseline="0" dirty="0" smtClean="0">
          <a:ln w="3175">
            <a:noFill/>
          </a:ln>
          <a:solidFill>
            <a:schemeClr val="tx1">
              <a:lumMod val="65000"/>
              <a:lumOff val="35000"/>
            </a:schemeClr>
          </a:solidFill>
          <a:effectLst/>
          <a:latin typeface="Segoe UI Light" pitchFamily="34" charset="0"/>
          <a:ea typeface="+mn-ea"/>
          <a:cs typeface="Arial" charset="0"/>
        </a:defRPr>
      </a:lvl1pPr>
    </p:titleStyle>
    <p:bodyStyle>
      <a:lvl1pPr marL="346075" indent="-346075" algn="l" defTabSz="914363" rtl="0" eaLnBrk="1" latinLnBrk="0" hangingPunct="1">
        <a:lnSpc>
          <a:spcPct val="90000"/>
        </a:lnSpc>
        <a:spcBef>
          <a:spcPct val="20000"/>
        </a:spcBef>
        <a:buSzPct val="90000"/>
        <a:buFont typeface="Wingdings" pitchFamily="2" charset="2"/>
        <a:buChar char="§"/>
        <a:defRPr sz="3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30238" indent="-284163" algn="l" defTabSz="914363" rtl="0" eaLnBrk="1" latinLnBrk="0" hangingPunct="1">
        <a:lnSpc>
          <a:spcPct val="90000"/>
        </a:lnSpc>
        <a:spcBef>
          <a:spcPct val="20000"/>
        </a:spcBef>
        <a:buSzPct val="80000"/>
        <a:buFont typeface="Wingdings" pitchFamily="2" charset="2"/>
        <a:buChar char="§"/>
        <a:tabLst>
          <a:tab pos="630238" algn="l"/>
        </a:tabLst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14400" indent="-284163" algn="l" defTabSz="914363" rtl="0" eaLnBrk="1" latinLnBrk="0" hangingPunct="1">
        <a:lnSpc>
          <a:spcPct val="90000"/>
        </a:lnSpc>
        <a:spcBef>
          <a:spcPct val="20000"/>
        </a:spcBef>
        <a:buSzPct val="90000"/>
        <a:buFont typeface="Arial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482725" indent="-223838" algn="l" defTabSz="914363" rtl="0" eaLnBrk="1" latinLnBrk="0" hangingPunct="1">
        <a:lnSpc>
          <a:spcPct val="90000"/>
        </a:lnSpc>
        <a:spcBef>
          <a:spcPct val="20000"/>
        </a:spcBef>
        <a:buSzPct val="90000"/>
        <a:buFont typeface="Arial" pitchFamily="34" charset="0"/>
        <a:buChar char="•"/>
        <a:tabLst>
          <a:tab pos="914400" algn="l"/>
        </a:tabLst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12913" indent="-230188" algn="l" defTabSz="914363" rtl="0" eaLnBrk="1" latinLnBrk="0" hangingPunct="1">
        <a:lnSpc>
          <a:spcPct val="90000"/>
        </a:lnSpc>
        <a:spcBef>
          <a:spcPct val="20000"/>
        </a:spcBef>
        <a:buSzPct val="90000"/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715" y="201707"/>
            <a:ext cx="11756571" cy="511268"/>
          </a:xfrm>
          <a:prstGeom prst="rect">
            <a:avLst/>
          </a:prstGeom>
        </p:spPr>
        <p:txBody>
          <a:bodyPr vert="horz" wrap="square" lIns="0" tIns="91429" rIns="0" bIns="91429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17715" y="1008531"/>
            <a:ext cx="11756571" cy="1608737"/>
          </a:xfrm>
          <a:prstGeom prst="rect">
            <a:avLst/>
          </a:prstGeom>
        </p:spPr>
        <p:txBody>
          <a:bodyPr vert="horz" wrap="square" lIns="182857" tIns="146286" rIns="182857" bIns="146286" rtlCol="0"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8943" y="6656294"/>
            <a:ext cx="4159623" cy="124691"/>
          </a:xfrm>
          <a:prstGeom prst="rect">
            <a:avLst/>
          </a:prstGeom>
        </p:spPr>
        <p:txBody>
          <a:bodyPr vert="horz" wrap="none" lIns="159177" tIns="0" rIns="159177" bIns="0" rtlCol="0" anchor="ctr"/>
          <a:lstStyle>
            <a:lvl1pPr algn="l">
              <a:defRPr sz="706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TIME NOT TO EXCEED &lt;minutes&gt;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1120221" y="6656294"/>
            <a:ext cx="788894" cy="124691"/>
          </a:xfrm>
          <a:prstGeom prst="rect">
            <a:avLst/>
          </a:prstGeom>
        </p:spPr>
        <p:txBody>
          <a:bodyPr vert="horz" lIns="159177" tIns="0" rIns="159177" bIns="0" rtlCol="0" anchor="ctr"/>
          <a:lstStyle>
            <a:lvl1pPr algn="r">
              <a:defRPr sz="971">
                <a:gradFill>
                  <a:gsLst>
                    <a:gs pos="5000">
                      <a:schemeClr val="tx1"/>
                    </a:gs>
                    <a:gs pos="31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fld id="{77A80767-0168-4202-AF54-9FDB461E3B2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584" y="6683220"/>
            <a:ext cx="2303516" cy="9778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  <a:spcAft>
                <a:spcPts val="369"/>
              </a:spcAft>
            </a:pPr>
            <a:r>
              <a:rPr lang="en-US" sz="706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MICROSOFT</a:t>
            </a:r>
            <a:r>
              <a:rPr lang="en-US" sz="706" baseline="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 CONFIDENTIAL / </a:t>
            </a:r>
            <a:r>
              <a:rPr lang="en-US" sz="706" b="1" baseline="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FOR INTERNAL USE</a:t>
            </a:r>
            <a:r>
              <a:rPr lang="en-US" sz="706" baseline="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 ONLY</a:t>
            </a:r>
            <a:endParaRPr lang="en-US" sz="706" dirty="0">
              <a:gradFill>
                <a:gsLst>
                  <a:gs pos="2917">
                    <a:schemeClr val="tx1"/>
                  </a:gs>
                  <a:gs pos="30000">
                    <a:schemeClr val="tx1"/>
                  </a:gs>
                </a:gsLst>
                <a:lin ang="5400000" scaled="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359136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  <p:sldLayoutId id="2147483936" r:id="rId12"/>
    <p:sldLayoutId id="2147483937" r:id="rId13"/>
    <p:sldLayoutId id="2147483938" r:id="rId14"/>
    <p:sldLayoutId id="2147483939" r:id="rId15"/>
    <p:sldLayoutId id="2147483940" r:id="rId16"/>
    <p:sldLayoutId id="2147483941" r:id="rId17"/>
    <p:sldLayoutId id="2147483942" r:id="rId18"/>
    <p:sldLayoutId id="2147483943" r:id="rId19"/>
    <p:sldLayoutId id="2147483944" r:id="rId20"/>
    <p:sldLayoutId id="2147483945" r:id="rId21"/>
    <p:sldLayoutId id="2147483946" r:id="rId22"/>
    <p:sldLayoutId id="2147483947" r:id="rId23"/>
    <p:sldLayoutId id="2147483948" r:id="rId24"/>
  </p:sldLayoutIdLst>
  <p:hf hdr="0" dt="0"/>
  <p:txStyles>
    <p:titleStyle>
      <a:lvl1pPr algn="l" defTabSz="716262" rtl="0" eaLnBrk="1" latinLnBrk="0" hangingPunct="1">
        <a:lnSpc>
          <a:spcPct val="90000"/>
        </a:lnSpc>
        <a:spcBef>
          <a:spcPct val="0"/>
        </a:spcBef>
        <a:buNone/>
        <a:defRPr lang="en-US" sz="2471" b="0" kern="1200" cap="none" spc="-78" baseline="0" dirty="0" smtClean="0">
          <a:ln w="3175">
            <a:noFill/>
          </a:ln>
          <a:solidFill>
            <a:srgbClr val="000000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10687" marR="0" indent="-210687" algn="l" defTabSz="71626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2471" kern="1200" spc="0" baseline="0">
          <a:solidFill>
            <a:srgbClr val="000000"/>
          </a:solidFill>
          <a:latin typeface="+mj-lt"/>
          <a:ea typeface="+mn-ea"/>
          <a:cs typeface="+mn-cs"/>
        </a:defRPr>
      </a:lvl1pPr>
      <a:lvl2pPr marL="448614" marR="0" indent="-185297" algn="l" defTabSz="71626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677" kern="1200" spc="0" baseline="0">
          <a:solidFill>
            <a:srgbClr val="000000"/>
          </a:solidFill>
          <a:latin typeface="+mn-lt"/>
          <a:ea typeface="+mn-ea"/>
          <a:cs typeface="+mn-cs"/>
        </a:defRPr>
      </a:lvl2pPr>
      <a:lvl3pPr marL="614405" marR="0" indent="-175545" algn="l" defTabSz="71626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500" kern="1200" spc="0" baseline="0">
          <a:solidFill>
            <a:srgbClr val="000000"/>
          </a:solidFill>
          <a:latin typeface="+mn-lt"/>
          <a:ea typeface="+mn-ea"/>
          <a:cs typeface="+mn-cs"/>
        </a:defRPr>
      </a:lvl3pPr>
      <a:lvl4pPr marL="789950" marR="0" indent="-175545" algn="l" defTabSz="71626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324" kern="1200" spc="0" baseline="0">
          <a:solidFill>
            <a:srgbClr val="000000"/>
          </a:solidFill>
          <a:latin typeface="+mn-lt"/>
          <a:ea typeface="+mn-ea"/>
          <a:cs typeface="+mn-cs"/>
        </a:defRPr>
      </a:lvl4pPr>
      <a:lvl5pPr marL="965494" marR="0" indent="-175545" algn="l" defTabSz="71626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235" kern="1200" spc="0" baseline="0">
          <a:solidFill>
            <a:srgbClr val="000000"/>
          </a:solidFill>
          <a:latin typeface="+mn-lt"/>
          <a:ea typeface="+mn-ea"/>
          <a:cs typeface="+mn-cs"/>
        </a:defRPr>
      </a:lvl5pPr>
      <a:lvl6pPr marL="1969721" indent="-179065" algn="l" defTabSz="716262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27853" indent="-179065" algn="l" defTabSz="716262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85985" indent="-179065" algn="l" defTabSz="716262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4117" indent="-179065" algn="l" defTabSz="716262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6262" rtl="0" eaLnBrk="1" latinLnBrk="0" hangingPunct="1">
        <a:defRPr sz="1324" kern="1200">
          <a:solidFill>
            <a:schemeClr val="tx1"/>
          </a:solidFill>
          <a:latin typeface="+mn-lt"/>
          <a:ea typeface="+mn-ea"/>
          <a:cs typeface="+mn-cs"/>
        </a:defRPr>
      </a:lvl1pPr>
      <a:lvl2pPr marL="358132" algn="l" defTabSz="716262" rtl="0" eaLnBrk="1" latinLnBrk="0" hangingPunct="1">
        <a:defRPr sz="1324" kern="1200">
          <a:solidFill>
            <a:schemeClr val="tx1"/>
          </a:solidFill>
          <a:latin typeface="+mn-lt"/>
          <a:ea typeface="+mn-ea"/>
          <a:cs typeface="+mn-cs"/>
        </a:defRPr>
      </a:lvl2pPr>
      <a:lvl3pPr marL="716262" algn="l" defTabSz="716262" rtl="0" eaLnBrk="1" latinLnBrk="0" hangingPunct="1">
        <a:defRPr sz="1324" kern="1200">
          <a:solidFill>
            <a:schemeClr val="tx1"/>
          </a:solidFill>
          <a:latin typeface="+mn-lt"/>
          <a:ea typeface="+mn-ea"/>
          <a:cs typeface="+mn-cs"/>
        </a:defRPr>
      </a:lvl3pPr>
      <a:lvl4pPr marL="1074393" algn="l" defTabSz="716262" rtl="0" eaLnBrk="1" latinLnBrk="0" hangingPunct="1">
        <a:defRPr sz="1324" kern="1200">
          <a:solidFill>
            <a:schemeClr val="tx1"/>
          </a:solidFill>
          <a:latin typeface="+mn-lt"/>
          <a:ea typeface="+mn-ea"/>
          <a:cs typeface="+mn-cs"/>
        </a:defRPr>
      </a:lvl4pPr>
      <a:lvl5pPr marL="1432523" algn="l" defTabSz="716262" rtl="0" eaLnBrk="1" latinLnBrk="0" hangingPunct="1">
        <a:defRPr sz="1324" kern="1200">
          <a:solidFill>
            <a:schemeClr val="tx1"/>
          </a:solidFill>
          <a:latin typeface="+mn-lt"/>
          <a:ea typeface="+mn-ea"/>
          <a:cs typeface="+mn-cs"/>
        </a:defRPr>
      </a:lvl5pPr>
      <a:lvl6pPr marL="1790657" algn="l" defTabSz="716262" rtl="0" eaLnBrk="1" latinLnBrk="0" hangingPunct="1">
        <a:defRPr sz="1324" kern="1200">
          <a:solidFill>
            <a:schemeClr val="tx1"/>
          </a:solidFill>
          <a:latin typeface="+mn-lt"/>
          <a:ea typeface="+mn-ea"/>
          <a:cs typeface="+mn-cs"/>
        </a:defRPr>
      </a:lvl6pPr>
      <a:lvl7pPr marL="2148788" algn="l" defTabSz="716262" rtl="0" eaLnBrk="1" latinLnBrk="0" hangingPunct="1">
        <a:defRPr sz="1324" kern="1200">
          <a:solidFill>
            <a:schemeClr val="tx1"/>
          </a:solidFill>
          <a:latin typeface="+mn-lt"/>
          <a:ea typeface="+mn-ea"/>
          <a:cs typeface="+mn-cs"/>
        </a:defRPr>
      </a:lvl7pPr>
      <a:lvl8pPr marL="2506919" algn="l" defTabSz="716262" rtl="0" eaLnBrk="1" latinLnBrk="0" hangingPunct="1">
        <a:defRPr sz="1324" kern="1200">
          <a:solidFill>
            <a:schemeClr val="tx1"/>
          </a:solidFill>
          <a:latin typeface="+mn-lt"/>
          <a:ea typeface="+mn-ea"/>
          <a:cs typeface="+mn-cs"/>
        </a:defRPr>
      </a:lvl8pPr>
      <a:lvl9pPr marL="2865050" algn="l" defTabSz="716262" rtl="0" eaLnBrk="1" latinLnBrk="0" hangingPunct="1">
        <a:defRPr sz="132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2116" y="0"/>
            <a:ext cx="12192000" cy="415636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96377"/>
            <a:endParaRPr lang="en-US" sz="1217" dirty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1" y="76201"/>
            <a:ext cx="11151917" cy="302180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0876" y="1451222"/>
            <a:ext cx="11378959" cy="10033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dirty="0"/>
              <a:t>Click to edit Master text styles 32pt</a:t>
            </a:r>
          </a:p>
          <a:p>
            <a:pPr lvl="1"/>
            <a:r>
              <a:rPr lang="en-US" dirty="0"/>
              <a:t>Second level 24pt</a:t>
            </a:r>
          </a:p>
          <a:p>
            <a:pPr lvl="2"/>
            <a:r>
              <a:rPr lang="en-US" dirty="0"/>
              <a:t>Third level 18pt</a:t>
            </a:r>
          </a:p>
        </p:txBody>
      </p:sp>
    </p:spTree>
    <p:extLst>
      <p:ext uri="{BB962C8B-B14F-4D97-AF65-F5344CB8AC3E}">
        <p14:creationId xmlns:p14="http://schemas.microsoft.com/office/powerpoint/2010/main" val="948331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</p:sldLayoutIdLst>
  <p:transition>
    <p:fade/>
  </p:transition>
  <p:hf hdr="0" ftr="0" dt="0"/>
  <p:txStyles>
    <p:titleStyle>
      <a:lvl1pPr algn="l" defTabSz="596377" rtl="0" eaLnBrk="1" latinLnBrk="0" hangingPunct="1">
        <a:lnSpc>
          <a:spcPct val="90000"/>
        </a:lnSpc>
        <a:spcBef>
          <a:spcPct val="0"/>
        </a:spcBef>
        <a:buNone/>
        <a:defRPr lang="en-US" sz="2182" b="1" kern="1200" cap="none" spc="-87" baseline="0" dirty="0" smtClean="0">
          <a:ln w="3175">
            <a:noFill/>
          </a:ln>
          <a:solidFill>
            <a:srgbClr val="FFFFFF"/>
          </a:solidFill>
          <a:effectLst/>
          <a:latin typeface="Segoe UI Light"/>
          <a:ea typeface="+mn-ea"/>
          <a:cs typeface="Segoe UI Light"/>
        </a:defRPr>
      </a:lvl1pPr>
    </p:titleStyle>
    <p:bodyStyle>
      <a:lvl1pPr marL="0" indent="0" algn="l" defTabSz="596377" rtl="0" eaLnBrk="1" latinLnBrk="0" hangingPunct="1">
        <a:lnSpc>
          <a:spcPct val="90000"/>
        </a:lnSpc>
        <a:spcBef>
          <a:spcPct val="20000"/>
        </a:spcBef>
        <a:buSzPct val="90000"/>
        <a:buFont typeface="Arial" pitchFamily="34" charset="0"/>
        <a:buNone/>
        <a:defRPr sz="2782" kern="1200">
          <a:solidFill>
            <a:schemeClr val="tx1"/>
          </a:solidFill>
          <a:latin typeface="Segoe UI Light"/>
          <a:ea typeface="+mn-ea"/>
          <a:cs typeface="Segoe UI Light"/>
        </a:defRPr>
      </a:lvl1pPr>
      <a:lvl2pPr marL="0" indent="0" algn="l" defTabSz="596377" rtl="0" eaLnBrk="1" latinLnBrk="0" hangingPunct="1">
        <a:lnSpc>
          <a:spcPct val="90000"/>
        </a:lnSpc>
        <a:spcBef>
          <a:spcPct val="20000"/>
        </a:spcBef>
        <a:buSzPct val="90000"/>
        <a:buFont typeface="Arial" pitchFamily="34" charset="0"/>
        <a:buNone/>
        <a:tabLst>
          <a:tab pos="411062" algn="l"/>
        </a:tabLst>
        <a:defRPr sz="2086" kern="1200">
          <a:solidFill>
            <a:schemeClr val="tx1"/>
          </a:solidFill>
          <a:latin typeface="Segoe UI Light"/>
          <a:ea typeface="+mn-ea"/>
          <a:cs typeface="Segoe UI Light"/>
        </a:defRPr>
      </a:lvl2pPr>
      <a:lvl3pPr marL="0" indent="0" algn="l" defTabSz="596377" rtl="0" eaLnBrk="1" latinLnBrk="0" hangingPunct="1">
        <a:lnSpc>
          <a:spcPct val="90000"/>
        </a:lnSpc>
        <a:spcBef>
          <a:spcPct val="20000"/>
        </a:spcBef>
        <a:buSzPct val="90000"/>
        <a:buFont typeface="Arial" pitchFamily="34" charset="0"/>
        <a:buNone/>
        <a:defRPr sz="1565" kern="1200">
          <a:solidFill>
            <a:schemeClr val="tx1"/>
          </a:solidFill>
          <a:latin typeface="Segoe UI Light"/>
          <a:ea typeface="+mn-ea"/>
          <a:cs typeface="Segoe UI Light"/>
        </a:defRPr>
      </a:lvl3pPr>
      <a:lvl4pPr marL="967081" indent="-145995" algn="l" defTabSz="596377" rtl="0" eaLnBrk="1" latinLnBrk="0" hangingPunct="1">
        <a:lnSpc>
          <a:spcPct val="90000"/>
        </a:lnSpc>
        <a:spcBef>
          <a:spcPct val="20000"/>
        </a:spcBef>
        <a:buSzPct val="90000"/>
        <a:buFont typeface="Arial" pitchFamily="34" charset="0"/>
        <a:buChar char="•"/>
        <a:tabLst>
          <a:tab pos="596400" algn="l"/>
        </a:tabLst>
        <a:defRPr sz="1565" kern="1200">
          <a:solidFill>
            <a:schemeClr val="tx1"/>
          </a:solidFill>
          <a:latin typeface="Segoe UI Light"/>
          <a:ea typeface="+mn-ea"/>
          <a:cs typeface="Segoe UI Light"/>
        </a:defRPr>
      </a:lvl4pPr>
      <a:lvl5pPr marL="1117217" indent="-150136" algn="l" defTabSz="596377" rtl="0" eaLnBrk="1" latinLnBrk="0" hangingPunct="1">
        <a:lnSpc>
          <a:spcPct val="90000"/>
        </a:lnSpc>
        <a:spcBef>
          <a:spcPct val="20000"/>
        </a:spcBef>
        <a:buSzPct val="90000"/>
        <a:buFont typeface="Arial" pitchFamily="34" charset="0"/>
        <a:buChar char="•"/>
        <a:defRPr sz="1565" kern="1200">
          <a:solidFill>
            <a:schemeClr val="tx1"/>
          </a:solidFill>
          <a:latin typeface="Segoe UI Light"/>
          <a:ea typeface="+mn-ea"/>
          <a:cs typeface="Segoe UI Light"/>
        </a:defRPr>
      </a:lvl5pPr>
      <a:lvl6pPr marL="1640037" indent="-149095" algn="l" defTabSz="596377" rtl="0" eaLnBrk="1" latinLnBrk="0" hangingPunct="1">
        <a:spcBef>
          <a:spcPct val="20000"/>
        </a:spcBef>
        <a:buFont typeface="Arial" pitchFamily="34" charset="0"/>
        <a:buChar char="•"/>
        <a:defRPr sz="1304" kern="1200">
          <a:solidFill>
            <a:schemeClr val="tx1"/>
          </a:solidFill>
          <a:latin typeface="+mn-lt"/>
          <a:ea typeface="+mn-ea"/>
          <a:cs typeface="+mn-cs"/>
        </a:defRPr>
      </a:lvl6pPr>
      <a:lvl7pPr marL="1938225" indent="-149095" algn="l" defTabSz="596377" rtl="0" eaLnBrk="1" latinLnBrk="0" hangingPunct="1">
        <a:spcBef>
          <a:spcPct val="20000"/>
        </a:spcBef>
        <a:buFont typeface="Arial" pitchFamily="34" charset="0"/>
        <a:buChar char="•"/>
        <a:defRPr sz="1304" kern="1200">
          <a:solidFill>
            <a:schemeClr val="tx1"/>
          </a:solidFill>
          <a:latin typeface="+mn-lt"/>
          <a:ea typeface="+mn-ea"/>
          <a:cs typeface="+mn-cs"/>
        </a:defRPr>
      </a:lvl7pPr>
      <a:lvl8pPr marL="2236414" indent="-149095" algn="l" defTabSz="596377" rtl="0" eaLnBrk="1" latinLnBrk="0" hangingPunct="1">
        <a:spcBef>
          <a:spcPct val="20000"/>
        </a:spcBef>
        <a:buFont typeface="Arial" pitchFamily="34" charset="0"/>
        <a:buChar char="•"/>
        <a:defRPr sz="1304" kern="1200">
          <a:solidFill>
            <a:schemeClr val="tx1"/>
          </a:solidFill>
          <a:latin typeface="+mn-lt"/>
          <a:ea typeface="+mn-ea"/>
          <a:cs typeface="+mn-cs"/>
        </a:defRPr>
      </a:lvl8pPr>
      <a:lvl9pPr marL="2534604" indent="-149095" algn="l" defTabSz="596377" rtl="0" eaLnBrk="1" latinLnBrk="0" hangingPunct="1">
        <a:spcBef>
          <a:spcPct val="20000"/>
        </a:spcBef>
        <a:buFont typeface="Arial" pitchFamily="34" charset="0"/>
        <a:buChar char="•"/>
        <a:defRPr sz="130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96377" rtl="0" eaLnBrk="1" latinLnBrk="0" hangingPunct="1">
        <a:defRPr sz="1217" kern="1200">
          <a:solidFill>
            <a:schemeClr val="tx1"/>
          </a:solidFill>
          <a:latin typeface="+mn-lt"/>
          <a:ea typeface="+mn-ea"/>
          <a:cs typeface="+mn-cs"/>
        </a:defRPr>
      </a:lvl1pPr>
      <a:lvl2pPr marL="298189" algn="l" defTabSz="596377" rtl="0" eaLnBrk="1" latinLnBrk="0" hangingPunct="1">
        <a:defRPr sz="1217" kern="1200">
          <a:solidFill>
            <a:schemeClr val="tx1"/>
          </a:solidFill>
          <a:latin typeface="+mn-lt"/>
          <a:ea typeface="+mn-ea"/>
          <a:cs typeface="+mn-cs"/>
        </a:defRPr>
      </a:lvl2pPr>
      <a:lvl3pPr marL="596377" algn="l" defTabSz="596377" rtl="0" eaLnBrk="1" latinLnBrk="0" hangingPunct="1">
        <a:defRPr sz="1217" kern="1200">
          <a:solidFill>
            <a:schemeClr val="tx1"/>
          </a:solidFill>
          <a:latin typeface="+mn-lt"/>
          <a:ea typeface="+mn-ea"/>
          <a:cs typeface="+mn-cs"/>
        </a:defRPr>
      </a:lvl3pPr>
      <a:lvl4pPr marL="894565" algn="l" defTabSz="596377" rtl="0" eaLnBrk="1" latinLnBrk="0" hangingPunct="1">
        <a:defRPr sz="1217" kern="1200">
          <a:solidFill>
            <a:schemeClr val="tx1"/>
          </a:solidFill>
          <a:latin typeface="+mn-lt"/>
          <a:ea typeface="+mn-ea"/>
          <a:cs typeface="+mn-cs"/>
        </a:defRPr>
      </a:lvl4pPr>
      <a:lvl5pPr marL="1192755" algn="l" defTabSz="596377" rtl="0" eaLnBrk="1" latinLnBrk="0" hangingPunct="1">
        <a:defRPr sz="1217" kern="1200">
          <a:solidFill>
            <a:schemeClr val="tx1"/>
          </a:solidFill>
          <a:latin typeface="+mn-lt"/>
          <a:ea typeface="+mn-ea"/>
          <a:cs typeface="+mn-cs"/>
        </a:defRPr>
      </a:lvl5pPr>
      <a:lvl6pPr marL="1490943" algn="l" defTabSz="596377" rtl="0" eaLnBrk="1" latinLnBrk="0" hangingPunct="1">
        <a:defRPr sz="1217" kern="1200">
          <a:solidFill>
            <a:schemeClr val="tx1"/>
          </a:solidFill>
          <a:latin typeface="+mn-lt"/>
          <a:ea typeface="+mn-ea"/>
          <a:cs typeface="+mn-cs"/>
        </a:defRPr>
      </a:lvl6pPr>
      <a:lvl7pPr marL="1789131" algn="l" defTabSz="596377" rtl="0" eaLnBrk="1" latinLnBrk="0" hangingPunct="1">
        <a:defRPr sz="1217" kern="1200">
          <a:solidFill>
            <a:schemeClr val="tx1"/>
          </a:solidFill>
          <a:latin typeface="+mn-lt"/>
          <a:ea typeface="+mn-ea"/>
          <a:cs typeface="+mn-cs"/>
        </a:defRPr>
      </a:lvl7pPr>
      <a:lvl8pPr marL="2087320" algn="l" defTabSz="596377" rtl="0" eaLnBrk="1" latinLnBrk="0" hangingPunct="1">
        <a:defRPr sz="1217" kern="1200">
          <a:solidFill>
            <a:schemeClr val="tx1"/>
          </a:solidFill>
          <a:latin typeface="+mn-lt"/>
          <a:ea typeface="+mn-ea"/>
          <a:cs typeface="+mn-cs"/>
        </a:defRPr>
      </a:lvl8pPr>
      <a:lvl9pPr marL="2385509" algn="l" defTabSz="596377" rtl="0" eaLnBrk="1" latinLnBrk="0" hangingPunct="1">
        <a:defRPr sz="12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8"/>
          <p:cNvSpPr txBox="1">
            <a:spLocks/>
          </p:cNvSpPr>
          <p:nvPr userDrawn="1"/>
        </p:nvSpPr>
        <p:spPr>
          <a:xfrm>
            <a:off x="8819381" y="6712156"/>
            <a:ext cx="3458243" cy="350887"/>
          </a:xfrm>
          <a:prstGeom prst="rect">
            <a:avLst/>
          </a:prstGeom>
        </p:spPr>
        <p:txBody>
          <a:bodyPr wrap="none" lIns="159284" tIns="79640" rIns="159284" bIns="79640">
            <a:spAutoFit/>
          </a:bodyPr>
          <a:lstStyle>
            <a:defPPr>
              <a:defRPr lang="en-US"/>
            </a:defPPr>
            <a:lvl1pPr indent="0" algn="r" defTabSz="909456">
              <a:spcBef>
                <a:spcPct val="0"/>
              </a:spcBef>
              <a:buFont typeface="Arial"/>
              <a:buNone/>
              <a:defRPr sz="1000">
                <a:solidFill>
                  <a:srgbClr val="0070C0"/>
                </a:solidFill>
                <a:effectLst/>
                <a:latin typeface="Segoe" pitchFamily="34" charset="0"/>
                <a:cs typeface="Segoe Light"/>
              </a:defRPr>
            </a:lvl1pPr>
            <a:lvl2pPr marL="742662" indent="-285639" defTabSz="457022">
              <a:spcBef>
                <a:spcPct val="20000"/>
              </a:spcBef>
              <a:buFont typeface="Arial"/>
              <a:buChar char="–"/>
              <a:defRPr sz="2800"/>
            </a:lvl2pPr>
            <a:lvl3pPr marL="1142555" indent="-228511" defTabSz="457022">
              <a:spcBef>
                <a:spcPct val="20000"/>
              </a:spcBef>
              <a:buFont typeface="Arial"/>
              <a:buChar char="•"/>
              <a:defRPr sz="2300"/>
            </a:lvl3pPr>
            <a:lvl4pPr marL="1599579" indent="-228511" defTabSz="457022">
              <a:spcBef>
                <a:spcPct val="20000"/>
              </a:spcBef>
              <a:buFont typeface="Arial"/>
              <a:buChar char="–"/>
              <a:defRPr sz="2000"/>
            </a:lvl4pPr>
            <a:lvl5pPr marL="2056601" indent="-228511" defTabSz="457022">
              <a:spcBef>
                <a:spcPct val="20000"/>
              </a:spcBef>
              <a:buFont typeface="Arial"/>
              <a:buChar char="»"/>
              <a:defRPr sz="2000"/>
            </a:lvl5pPr>
            <a:lvl6pPr marL="2513624" indent="-228511" defTabSz="457022">
              <a:spcBef>
                <a:spcPct val="20000"/>
              </a:spcBef>
              <a:buFont typeface="Arial"/>
              <a:buChar char="•"/>
              <a:defRPr sz="2000"/>
            </a:lvl6pPr>
            <a:lvl7pPr marL="2970646" indent="-228511" defTabSz="457022">
              <a:spcBef>
                <a:spcPct val="20000"/>
              </a:spcBef>
              <a:buFont typeface="Arial"/>
              <a:buChar char="•"/>
              <a:defRPr sz="2000"/>
            </a:lvl7pPr>
            <a:lvl8pPr marL="3427670" indent="-228511" defTabSz="457022">
              <a:spcBef>
                <a:spcPct val="20000"/>
              </a:spcBef>
              <a:buFont typeface="Arial"/>
              <a:buChar char="•"/>
              <a:defRPr sz="2000"/>
            </a:lvl8pPr>
            <a:lvl9pPr marL="3884692" indent="-228511" defTabSz="457022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en-US" sz="1235" dirty="0">
                <a:solidFill>
                  <a:srgbClr val="0F0E21"/>
                </a:solidFill>
              </a:rPr>
              <a:t>Microsoft  Confidential For Internal Use Only.</a:t>
            </a:r>
          </a:p>
        </p:txBody>
      </p:sp>
      <p:sp>
        <p:nvSpPr>
          <p:cNvPr id="15" name="Text Placeholder 18"/>
          <p:cNvSpPr txBox="1">
            <a:spLocks/>
          </p:cNvSpPr>
          <p:nvPr userDrawn="1"/>
        </p:nvSpPr>
        <p:spPr>
          <a:xfrm>
            <a:off x="178049" y="6732324"/>
            <a:ext cx="2996953" cy="116750"/>
          </a:xfrm>
          <a:prstGeom prst="rect">
            <a:avLst/>
          </a:prstGeom>
        </p:spPr>
        <p:txBody>
          <a:bodyPr lIns="112942" tIns="56471" rIns="112942" bIns="56471"/>
          <a:lstStyle>
            <a:defPPr>
              <a:defRPr lang="en-US"/>
            </a:defPPr>
            <a:lvl1pPr indent="0" defTabSz="457022">
              <a:spcBef>
                <a:spcPct val="20000"/>
              </a:spcBef>
              <a:buFont typeface="Arial"/>
              <a:buNone/>
              <a:defRPr sz="1000" baseline="0">
                <a:solidFill>
                  <a:srgbClr val="0070C0"/>
                </a:solidFill>
                <a:latin typeface="Segoe" pitchFamily="34" charset="0"/>
              </a:defRPr>
            </a:lvl1pPr>
            <a:lvl2pPr marL="742662" indent="-285639" defTabSz="457022">
              <a:spcBef>
                <a:spcPct val="20000"/>
              </a:spcBef>
              <a:buFont typeface="Arial"/>
              <a:buChar char="–"/>
              <a:defRPr sz="2800"/>
            </a:lvl2pPr>
            <a:lvl3pPr marL="1142555" indent="-228511" defTabSz="457022">
              <a:spcBef>
                <a:spcPct val="20000"/>
              </a:spcBef>
              <a:buFont typeface="Arial"/>
              <a:buChar char="•"/>
              <a:defRPr sz="2300"/>
            </a:lvl3pPr>
            <a:lvl4pPr marL="1599579" indent="-228511" defTabSz="457022">
              <a:spcBef>
                <a:spcPct val="20000"/>
              </a:spcBef>
              <a:buFont typeface="Arial"/>
              <a:buChar char="–"/>
              <a:defRPr sz="2000"/>
            </a:lvl4pPr>
            <a:lvl5pPr marL="2056601" indent="-228511" defTabSz="457022">
              <a:spcBef>
                <a:spcPct val="20000"/>
              </a:spcBef>
              <a:buFont typeface="Arial"/>
              <a:buChar char="»"/>
              <a:defRPr sz="2000"/>
            </a:lvl5pPr>
            <a:lvl6pPr marL="2513624" indent="-228511" defTabSz="457022">
              <a:spcBef>
                <a:spcPct val="20000"/>
              </a:spcBef>
              <a:buFont typeface="Arial"/>
              <a:buChar char="•"/>
              <a:defRPr sz="2000"/>
            </a:lvl6pPr>
            <a:lvl7pPr marL="2970646" indent="-228511" defTabSz="457022">
              <a:spcBef>
                <a:spcPct val="20000"/>
              </a:spcBef>
              <a:buFont typeface="Arial"/>
              <a:buChar char="•"/>
              <a:defRPr sz="2000"/>
            </a:lvl7pPr>
            <a:lvl8pPr marL="3427670" indent="-228511" defTabSz="457022">
              <a:spcBef>
                <a:spcPct val="20000"/>
              </a:spcBef>
              <a:buFont typeface="Arial"/>
              <a:buChar char="•"/>
              <a:defRPr sz="2000"/>
            </a:lvl8pPr>
            <a:lvl9pPr marL="3884692" indent="-228511" defTabSz="457022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en-US" sz="1235" dirty="0">
                <a:solidFill>
                  <a:srgbClr val="0F0E21"/>
                </a:solidFill>
              </a:rPr>
              <a:t>Presentation Time Not To Exceed:     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147839" y="133634"/>
            <a:ext cx="11894230" cy="0"/>
          </a:xfrm>
          <a:prstGeom prst="line">
            <a:avLst/>
          </a:prstGeom>
          <a:noFill/>
          <a:ln w="9525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" name="Straight Connector 5"/>
          <p:cNvCxnSpPr/>
          <p:nvPr userDrawn="1"/>
        </p:nvCxnSpPr>
        <p:spPr>
          <a:xfrm>
            <a:off x="178049" y="6721521"/>
            <a:ext cx="11894230" cy="0"/>
          </a:xfrm>
          <a:prstGeom prst="line">
            <a:avLst/>
          </a:prstGeom>
          <a:noFill/>
          <a:ln w="9525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1054138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</p:sldLayoutIdLst>
  <p:hf hdr="0" ftr="0" dt="0"/>
  <p:txStyles>
    <p:titleStyle>
      <a:lvl1pPr algn="ctr" defTabSz="736027" rtl="0" eaLnBrk="1" latinLnBrk="0" hangingPunct="1">
        <a:spcBef>
          <a:spcPct val="0"/>
        </a:spcBef>
        <a:buNone/>
        <a:defRPr sz="716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021" indent="-552021" algn="l" defTabSz="736027" rtl="0" eaLnBrk="1" latinLnBrk="0" hangingPunct="1">
        <a:spcBef>
          <a:spcPct val="20000"/>
        </a:spcBef>
        <a:buFont typeface="Arial"/>
        <a:buChar char="•"/>
        <a:defRPr sz="5189" kern="1200">
          <a:solidFill>
            <a:schemeClr val="tx1"/>
          </a:solidFill>
          <a:latin typeface="+mn-lt"/>
          <a:ea typeface="+mn-ea"/>
          <a:cs typeface="+mn-cs"/>
        </a:defRPr>
      </a:lvl1pPr>
      <a:lvl2pPr marL="1196044" indent="-460016" algn="l" defTabSz="736027" rtl="0" eaLnBrk="1" latinLnBrk="0" hangingPunct="1">
        <a:spcBef>
          <a:spcPct val="20000"/>
        </a:spcBef>
        <a:buFont typeface="Arial"/>
        <a:buChar char="–"/>
        <a:defRPr sz="4447" kern="1200">
          <a:solidFill>
            <a:schemeClr val="tx1"/>
          </a:solidFill>
          <a:latin typeface="+mn-lt"/>
          <a:ea typeface="+mn-ea"/>
          <a:cs typeface="+mn-cs"/>
        </a:defRPr>
      </a:lvl2pPr>
      <a:lvl3pPr marL="1840066" indent="-368014" algn="l" defTabSz="736027" rtl="0" eaLnBrk="1" latinLnBrk="0" hangingPunct="1">
        <a:spcBef>
          <a:spcPct val="20000"/>
        </a:spcBef>
        <a:buFont typeface="Arial"/>
        <a:buChar char="•"/>
        <a:defRPr sz="3706" kern="1200">
          <a:solidFill>
            <a:schemeClr val="tx1"/>
          </a:solidFill>
          <a:latin typeface="+mn-lt"/>
          <a:ea typeface="+mn-ea"/>
          <a:cs typeface="+mn-cs"/>
        </a:defRPr>
      </a:lvl3pPr>
      <a:lvl4pPr marL="2576095" indent="-368014" algn="l" defTabSz="736027" rtl="0" eaLnBrk="1" latinLnBrk="0" hangingPunct="1">
        <a:spcBef>
          <a:spcPct val="20000"/>
        </a:spcBef>
        <a:buFont typeface="Arial"/>
        <a:buChar char="–"/>
        <a:defRPr sz="3212" kern="1200">
          <a:solidFill>
            <a:schemeClr val="tx1"/>
          </a:solidFill>
          <a:latin typeface="+mn-lt"/>
          <a:ea typeface="+mn-ea"/>
          <a:cs typeface="+mn-cs"/>
        </a:defRPr>
      </a:lvl4pPr>
      <a:lvl5pPr marL="3312123" indent="-368014" algn="l" defTabSz="736027" rtl="0" eaLnBrk="1" latinLnBrk="0" hangingPunct="1">
        <a:spcBef>
          <a:spcPct val="20000"/>
        </a:spcBef>
        <a:buFont typeface="Arial"/>
        <a:buChar char="»"/>
        <a:defRPr sz="3212" kern="1200">
          <a:solidFill>
            <a:schemeClr val="tx1"/>
          </a:solidFill>
          <a:latin typeface="+mn-lt"/>
          <a:ea typeface="+mn-ea"/>
          <a:cs typeface="+mn-cs"/>
        </a:defRPr>
      </a:lvl5pPr>
      <a:lvl6pPr marL="4048149" indent="-368014" algn="l" defTabSz="736027" rtl="0" eaLnBrk="1" latinLnBrk="0" hangingPunct="1">
        <a:spcBef>
          <a:spcPct val="20000"/>
        </a:spcBef>
        <a:buFont typeface="Arial"/>
        <a:buChar char="•"/>
        <a:defRPr sz="3212" kern="1200">
          <a:solidFill>
            <a:schemeClr val="tx1"/>
          </a:solidFill>
          <a:latin typeface="+mn-lt"/>
          <a:ea typeface="+mn-ea"/>
          <a:cs typeface="+mn-cs"/>
        </a:defRPr>
      </a:lvl6pPr>
      <a:lvl7pPr marL="4784173" indent="-368014" algn="l" defTabSz="736027" rtl="0" eaLnBrk="1" latinLnBrk="0" hangingPunct="1">
        <a:spcBef>
          <a:spcPct val="20000"/>
        </a:spcBef>
        <a:buFont typeface="Arial"/>
        <a:buChar char="•"/>
        <a:defRPr sz="3212" kern="1200">
          <a:solidFill>
            <a:schemeClr val="tx1"/>
          </a:solidFill>
          <a:latin typeface="+mn-lt"/>
          <a:ea typeface="+mn-ea"/>
          <a:cs typeface="+mn-cs"/>
        </a:defRPr>
      </a:lvl7pPr>
      <a:lvl8pPr marL="5520206" indent="-368014" algn="l" defTabSz="736027" rtl="0" eaLnBrk="1" latinLnBrk="0" hangingPunct="1">
        <a:spcBef>
          <a:spcPct val="20000"/>
        </a:spcBef>
        <a:buFont typeface="Arial"/>
        <a:buChar char="•"/>
        <a:defRPr sz="3212" kern="1200">
          <a:solidFill>
            <a:schemeClr val="tx1"/>
          </a:solidFill>
          <a:latin typeface="+mn-lt"/>
          <a:ea typeface="+mn-ea"/>
          <a:cs typeface="+mn-cs"/>
        </a:defRPr>
      </a:lvl8pPr>
      <a:lvl9pPr marL="6256231" indent="-368014" algn="l" defTabSz="736027" rtl="0" eaLnBrk="1" latinLnBrk="0" hangingPunct="1">
        <a:spcBef>
          <a:spcPct val="20000"/>
        </a:spcBef>
        <a:buFont typeface="Arial"/>
        <a:buChar char="•"/>
        <a:defRPr sz="32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6027" rtl="0" eaLnBrk="1" latinLnBrk="0" hangingPunct="1">
        <a:defRPr sz="2965" kern="1200">
          <a:solidFill>
            <a:schemeClr val="tx1"/>
          </a:solidFill>
          <a:latin typeface="+mn-lt"/>
          <a:ea typeface="+mn-ea"/>
          <a:cs typeface="+mn-cs"/>
        </a:defRPr>
      </a:lvl1pPr>
      <a:lvl2pPr marL="736027" algn="l" defTabSz="736027" rtl="0" eaLnBrk="1" latinLnBrk="0" hangingPunct="1">
        <a:defRPr sz="2965" kern="1200">
          <a:solidFill>
            <a:schemeClr val="tx1"/>
          </a:solidFill>
          <a:latin typeface="+mn-lt"/>
          <a:ea typeface="+mn-ea"/>
          <a:cs typeface="+mn-cs"/>
        </a:defRPr>
      </a:lvl2pPr>
      <a:lvl3pPr marL="1472054" algn="l" defTabSz="736027" rtl="0" eaLnBrk="1" latinLnBrk="0" hangingPunct="1">
        <a:defRPr sz="2965" kern="1200">
          <a:solidFill>
            <a:schemeClr val="tx1"/>
          </a:solidFill>
          <a:latin typeface="+mn-lt"/>
          <a:ea typeface="+mn-ea"/>
          <a:cs typeface="+mn-cs"/>
        </a:defRPr>
      </a:lvl3pPr>
      <a:lvl4pPr marL="2208088" algn="l" defTabSz="736027" rtl="0" eaLnBrk="1" latinLnBrk="0" hangingPunct="1">
        <a:defRPr sz="2965" kern="1200">
          <a:solidFill>
            <a:schemeClr val="tx1"/>
          </a:solidFill>
          <a:latin typeface="+mn-lt"/>
          <a:ea typeface="+mn-ea"/>
          <a:cs typeface="+mn-cs"/>
        </a:defRPr>
      </a:lvl4pPr>
      <a:lvl5pPr marL="2944105" algn="l" defTabSz="736027" rtl="0" eaLnBrk="1" latinLnBrk="0" hangingPunct="1">
        <a:defRPr sz="2965" kern="1200">
          <a:solidFill>
            <a:schemeClr val="tx1"/>
          </a:solidFill>
          <a:latin typeface="+mn-lt"/>
          <a:ea typeface="+mn-ea"/>
          <a:cs typeface="+mn-cs"/>
        </a:defRPr>
      </a:lvl5pPr>
      <a:lvl6pPr marL="3680135" algn="l" defTabSz="736027" rtl="0" eaLnBrk="1" latinLnBrk="0" hangingPunct="1">
        <a:defRPr sz="2965" kern="1200">
          <a:solidFill>
            <a:schemeClr val="tx1"/>
          </a:solidFill>
          <a:latin typeface="+mn-lt"/>
          <a:ea typeface="+mn-ea"/>
          <a:cs typeface="+mn-cs"/>
        </a:defRPr>
      </a:lvl6pPr>
      <a:lvl7pPr marL="4416162" algn="l" defTabSz="736027" rtl="0" eaLnBrk="1" latinLnBrk="0" hangingPunct="1">
        <a:defRPr sz="2965" kern="1200">
          <a:solidFill>
            <a:schemeClr val="tx1"/>
          </a:solidFill>
          <a:latin typeface="+mn-lt"/>
          <a:ea typeface="+mn-ea"/>
          <a:cs typeface="+mn-cs"/>
        </a:defRPr>
      </a:lvl7pPr>
      <a:lvl8pPr marL="5152186" algn="l" defTabSz="736027" rtl="0" eaLnBrk="1" latinLnBrk="0" hangingPunct="1">
        <a:defRPr sz="2965" kern="1200">
          <a:solidFill>
            <a:schemeClr val="tx1"/>
          </a:solidFill>
          <a:latin typeface="+mn-lt"/>
          <a:ea typeface="+mn-ea"/>
          <a:cs typeface="+mn-cs"/>
        </a:defRPr>
      </a:lvl8pPr>
      <a:lvl9pPr marL="5888217" algn="l" defTabSz="736027" rtl="0" eaLnBrk="1" latinLnBrk="0" hangingPunct="1">
        <a:defRPr sz="296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mazon.com/dp/B00AFPVP0Y/ref=dp-kindle-redirect?_encoding=UTF8&amp;btkr=1" TargetMode="External"/><Relationship Id="rId3" Type="http://schemas.openxmlformats.org/officeDocument/2006/relationships/hyperlink" Target="https://www.amazon.com/dp/B00B3M3VWS/ref=dp-kindle-redirect?_encoding=UTF8&amp;btkr=1" TargetMode="External"/><Relationship Id="rId7" Type="http://schemas.openxmlformats.org/officeDocument/2006/relationships/hyperlink" Target="https://en.wikipedia.org/wiki/The_Power_of_Now" TargetMode="External"/><Relationship Id="rId2" Type="http://schemas.openxmlformats.org/officeDocument/2006/relationships/hyperlink" Target="https://www.amazon.com/Habits-Highly-Effective-People-Powerful/dp/1451639619/ref=sr_1_1?ie=UTF8&amp;qid=1493308482&amp;sr=8-1&amp;keywords=7+habit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mazon.com/Rising-Strong-Ability-Transforms-Parent-ebook/dp/B00P5557G2/ref=sr_1_1?ie=UTF8&amp;qid=1490478976&amp;sr=8-1&amp;keywords=rising+strong" TargetMode="External"/><Relationship Id="rId5" Type="http://schemas.openxmlformats.org/officeDocument/2006/relationships/hyperlink" Target="https://www.amazon.com/Wooden-Leadership-Create-Winning-Organization/dp/0071453393/ref=sr_1_2?s=books&amp;ie=UTF8&amp;qid=1492453191&amp;sr=1-2&amp;keywords=wooden+by+john+wooden" TargetMode="External"/><Relationship Id="rId4" Type="http://schemas.openxmlformats.org/officeDocument/2006/relationships/hyperlink" Target="https://www.amazon.com/David-Goliath-Underdogs-Misfits-Battling/dp/0316204374/ref=sr_1_1?s=books&amp;ie=UTF8&amp;qid=1492453550&amp;sr=1-1&amp;keywords=david+and+goliath+malcolm+gladwell" TargetMode="External"/><Relationship Id="rId9" Type="http://schemas.openxmlformats.org/officeDocument/2006/relationships/hyperlink" Target="https://www.amazon.com/Living-Forward-Proven-Plan-Drifting-ebook/dp/B012H10GBW/ref=sr_1_1?ie=UTF8&amp;qid=1489616679&amp;sr=8-1&amp;keywords=living+forward+boo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Career Advice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19248" y="1079937"/>
            <a:ext cx="11151917" cy="5927777"/>
          </a:xfrm>
        </p:spPr>
        <p:txBody>
          <a:bodyPr/>
          <a:lstStyle/>
          <a:p>
            <a:pPr fontAlgn="ctr"/>
            <a:r>
              <a:rPr lang="en-US" sz="2000" dirty="0"/>
              <a:t>Invent yourself on a regular basis  and develop the confidence to propose "big ideas" that have the most impact on the business.</a:t>
            </a:r>
          </a:p>
          <a:p>
            <a:pPr fontAlgn="ctr"/>
            <a:r>
              <a:rPr lang="en-US" sz="2000" dirty="0"/>
              <a:t>Desire to constantly learn - there are opportunities to either develop and drive teams </a:t>
            </a:r>
          </a:p>
          <a:p>
            <a:pPr fontAlgn="ctr"/>
            <a:r>
              <a:rPr lang="en-US" sz="2000" dirty="0"/>
              <a:t>Always have a mentor</a:t>
            </a:r>
          </a:p>
          <a:p>
            <a:pPr fontAlgn="ctr"/>
            <a:r>
              <a:rPr lang="en-US" sz="2000" dirty="0"/>
              <a:t>Fake it till you make it - this was from our early in career interview with Stephanie Martin - </a:t>
            </a:r>
          </a:p>
          <a:p>
            <a:pPr fontAlgn="ctr"/>
            <a:r>
              <a:rPr lang="en-US" sz="2000" dirty="0"/>
              <a:t>Not only prioritize the work you do every day in the business, but drive and develop your career path and promote it.</a:t>
            </a:r>
          </a:p>
          <a:p>
            <a:pPr fontAlgn="ctr"/>
            <a:r>
              <a:rPr lang="en-US" sz="2000" dirty="0"/>
              <a:t>Flexibility - things are changing - but be flexibly and shift with it  </a:t>
            </a:r>
          </a:p>
          <a:p>
            <a:pPr fontAlgn="ctr"/>
            <a:r>
              <a:rPr lang="en-US" sz="2000" dirty="0"/>
              <a:t>Find you passion - if you're not passionate about what you're doing then why are you doing it? if you find you passion and execute on it - you'll be happy</a:t>
            </a:r>
          </a:p>
          <a:p>
            <a:pPr fontAlgn="ctr"/>
            <a:r>
              <a:rPr lang="en-US" sz="2000" dirty="0"/>
              <a:t>Get comfortable with being uncomfortable - with the massive amount of change - get comfortable with things constantly changing.</a:t>
            </a:r>
          </a:p>
          <a:p>
            <a:pPr fontAlgn="ctr"/>
            <a:r>
              <a:rPr lang="en-US" sz="2000" dirty="0"/>
              <a:t>Either have a job you really love or a manager you really get along well with - you need to have at least one and if you have both you've got the makings of a successful career.</a:t>
            </a:r>
          </a:p>
          <a:p>
            <a:pPr fontAlgn="ctr"/>
            <a:r>
              <a:rPr lang="en-US" sz="2000" dirty="0"/>
              <a:t>It takes a long time to get up to speed in a big company.</a:t>
            </a:r>
          </a:p>
          <a:p>
            <a:pPr fontAlgn="ctr"/>
            <a:r>
              <a:rPr lang="en-US" sz="2000" dirty="0"/>
              <a:t>Identify someone you can learn from, but also you can help.</a:t>
            </a:r>
          </a:p>
          <a:p>
            <a:pPr fontAlgn="ctr"/>
            <a:r>
              <a:rPr lang="en-US" sz="2000" dirty="0"/>
              <a:t>You will understand when you walk away from this role the power of relationships.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01340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they would tell their younger self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19248" y="1447799"/>
            <a:ext cx="11151917" cy="4382738"/>
          </a:xfrm>
        </p:spPr>
        <p:txBody>
          <a:bodyPr/>
          <a:lstStyle/>
          <a:p>
            <a:pPr fontAlgn="ctr"/>
            <a:r>
              <a:rPr lang="en-US" dirty="0"/>
              <a:t>Take more risk - - two guests mentioned this ! The opportunity to do boom or bust things when they were younger versus played it safe or be too conservative.  </a:t>
            </a:r>
          </a:p>
          <a:p>
            <a:pPr fontAlgn="ctr"/>
            <a:r>
              <a:rPr lang="en-US" dirty="0"/>
              <a:t>Have more confidence in what you learned up until this point - </a:t>
            </a:r>
          </a:p>
          <a:p>
            <a:pPr fontAlgn="ctr"/>
            <a:r>
              <a:rPr lang="en-US" dirty="0"/>
              <a:t>Embrace Life - try to manage the work life balance - and enjoy life - from a recent cancer survivor. </a:t>
            </a:r>
          </a:p>
          <a:p>
            <a:pPr fontAlgn="ctr"/>
            <a:r>
              <a:rPr lang="en-US" dirty="0"/>
              <a:t>Continue to execute on what you believe in…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74251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Favorite Quotes to live by….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19248" y="1447799"/>
            <a:ext cx="11151917" cy="4481227"/>
          </a:xfrm>
        </p:spPr>
        <p:txBody>
          <a:bodyPr/>
          <a:lstStyle/>
          <a:p>
            <a:r>
              <a:rPr lang="en-US" dirty="0"/>
              <a:t>"Play Hard, Work Hard, Dream Big!"</a:t>
            </a:r>
          </a:p>
          <a:p>
            <a:r>
              <a:rPr lang="en-US" i="1" dirty="0"/>
              <a:t>“Mastering others is strength.  Mastering yourself is true power.”    – Lao Tzu</a:t>
            </a:r>
            <a:endParaRPr lang="en-US" dirty="0"/>
          </a:p>
          <a:p>
            <a:r>
              <a:rPr lang="en-US" i="1" dirty="0"/>
              <a:t>Say what you mean and Mean what you say!</a:t>
            </a:r>
            <a:endParaRPr lang="en-US" dirty="0"/>
          </a:p>
          <a:p>
            <a:r>
              <a:rPr lang="en-US" i="1" dirty="0"/>
              <a:t>Treat others as you'd hope to be treated</a:t>
            </a:r>
            <a:endParaRPr lang="en-US" dirty="0"/>
          </a:p>
          <a:p>
            <a:r>
              <a:rPr lang="en-US" i="1" dirty="0"/>
              <a:t>Focus on living each day intentionally, without fear, with a spirit of power, love and self-control to leave a legacy in the lives of others.”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865808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Book Recommendations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19248" y="1043151"/>
            <a:ext cx="11151917" cy="6118598"/>
          </a:xfrm>
        </p:spPr>
        <p:txBody>
          <a:bodyPr/>
          <a:lstStyle/>
          <a:p>
            <a:r>
              <a:rPr lang="en-US" sz="2400" dirty="0">
                <a:hlinkClick r:id="rId2"/>
              </a:rPr>
              <a:t>The 7 Habits of Highly Effective People, by Steven Covey</a:t>
            </a:r>
            <a:r>
              <a:rPr lang="en-US" sz="2400" dirty="0"/>
              <a:t>.</a:t>
            </a:r>
          </a:p>
          <a:p>
            <a:r>
              <a:rPr lang="en-US" sz="2400" dirty="0">
                <a:hlinkClick r:id="rId3"/>
              </a:rPr>
              <a:t>"Your a Badass", by Jen </a:t>
            </a:r>
            <a:r>
              <a:rPr lang="en-US" sz="2400" dirty="0" err="1">
                <a:hlinkClick r:id="rId3"/>
              </a:rPr>
              <a:t>Sincero</a:t>
            </a:r>
            <a:r>
              <a:rPr lang="en-US" sz="2400" dirty="0">
                <a:hlinkClick r:id="rId3"/>
              </a:rPr>
              <a:t>.</a:t>
            </a:r>
            <a:endParaRPr lang="en-US" sz="2400" dirty="0"/>
          </a:p>
          <a:p>
            <a:r>
              <a:rPr lang="en-US" sz="2400" b="1" dirty="0">
                <a:hlinkClick r:id="rId4"/>
              </a:rPr>
              <a:t>David and Goliath</a:t>
            </a:r>
            <a:r>
              <a:rPr lang="en-US" sz="2400" dirty="0"/>
              <a:t> by Malcolm Gladwell</a:t>
            </a:r>
          </a:p>
          <a:p>
            <a:r>
              <a:rPr lang="en-US" sz="2400" b="1" dirty="0">
                <a:hlinkClick r:id="rId5"/>
              </a:rPr>
              <a:t>Wooden</a:t>
            </a:r>
            <a:r>
              <a:rPr lang="en-US" sz="2400" dirty="0"/>
              <a:t> by Coach John Wooden with Steve Jamison </a:t>
            </a:r>
          </a:p>
          <a:p>
            <a:r>
              <a:rPr lang="en-US" sz="2400" dirty="0">
                <a:hlinkClick r:id="rId6"/>
              </a:rPr>
              <a:t>Rising Strong</a:t>
            </a:r>
            <a:r>
              <a:rPr lang="en-US" sz="2400" dirty="0"/>
              <a:t>, by Rene Brown</a:t>
            </a:r>
          </a:p>
          <a:p>
            <a:r>
              <a:rPr lang="en-US" sz="2400" i="1" dirty="0">
                <a:hlinkClick r:id="rId7"/>
              </a:rPr>
              <a:t>The Power of Now</a:t>
            </a:r>
            <a:r>
              <a:rPr lang="en-US" sz="2400" dirty="0"/>
              <a:t>, by Eckhart Tolle - </a:t>
            </a:r>
          </a:p>
          <a:p>
            <a:r>
              <a:rPr lang="en-US" sz="2400" dirty="0"/>
              <a:t> This Used To Be Us: How America Fell Behind in the World It Invented and How We Can Come Back, by Thomas Friedman.</a:t>
            </a:r>
          </a:p>
          <a:p>
            <a:r>
              <a:rPr lang="en-US" sz="2400" b="1" i="1" dirty="0"/>
              <a:t>Turn This Ship Around!: A True Story of Turning Followers into Leaders</a:t>
            </a:r>
            <a:r>
              <a:rPr lang="en-US" sz="2400" dirty="0"/>
              <a:t>, by L. David </a:t>
            </a:r>
            <a:r>
              <a:rPr lang="en-US" sz="2400" dirty="0" err="1"/>
              <a:t>Marquet</a:t>
            </a:r>
            <a:r>
              <a:rPr lang="en-US" sz="2400" dirty="0"/>
              <a:t> </a:t>
            </a:r>
            <a:r>
              <a:rPr lang="en-US" sz="2400" dirty="0">
                <a:hlinkClick r:id="rId8"/>
              </a:rPr>
              <a:t>https://www.amazon.com/dp/B00AFPVP0Y/ref=dp-kindle-redirect?_encoding=UTF8&amp;btkr=1</a:t>
            </a:r>
            <a:endParaRPr lang="en-US" sz="2400" dirty="0"/>
          </a:p>
          <a:p>
            <a:r>
              <a:rPr lang="en-US" sz="2400" b="1" i="1" dirty="0"/>
              <a:t>Living </a:t>
            </a:r>
            <a:r>
              <a:rPr lang="en-US" sz="2400" b="1" i="1" dirty="0" err="1"/>
              <a:t>Forward:A</a:t>
            </a:r>
            <a:r>
              <a:rPr lang="en-US" sz="2400" b="1" i="1" dirty="0"/>
              <a:t> Proven Plan to Stop Drifting and Get the Life You Wa</a:t>
            </a:r>
            <a:r>
              <a:rPr lang="en-US" sz="2400" dirty="0"/>
              <a:t>nt, by Michael Hyatt  </a:t>
            </a:r>
            <a:r>
              <a:rPr lang="en-US" sz="2400" dirty="0">
                <a:hlinkClick r:id="rId9"/>
              </a:rPr>
              <a:t>https://www.amazon.com/Living-Forward-Proven-Plan-Drifting-ebook/dp/B012H10GBW/ref=sr_1_1?ie=UTF8&amp;qid=1489616679&amp;sr=8-1&amp;keywords=living+forward+book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08634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Finance Metro Template Light 16x9">
  <a:themeElements>
    <a:clrScheme name="Finance Brand">
      <a:dk1>
        <a:srgbClr val="000000"/>
      </a:dk1>
      <a:lt1>
        <a:srgbClr val="FFFFFF"/>
      </a:lt1>
      <a:dk2>
        <a:srgbClr val="7FBA00"/>
      </a:dk2>
      <a:lt2>
        <a:srgbClr val="00B294"/>
      </a:lt2>
      <a:accent1>
        <a:srgbClr val="FF8C00"/>
      </a:accent1>
      <a:accent2>
        <a:srgbClr val="E81123"/>
      </a:accent2>
      <a:accent3>
        <a:srgbClr val="68217A"/>
      </a:accent3>
      <a:accent4>
        <a:srgbClr val="00188F"/>
      </a:accent4>
      <a:accent5>
        <a:srgbClr val="0072C6"/>
      </a:accent5>
      <a:accent6>
        <a:srgbClr val="007233"/>
      </a:accent6>
      <a:hlink>
        <a:srgbClr val="0072C6"/>
      </a:hlink>
      <a:folHlink>
        <a:srgbClr val="0072C6"/>
      </a:folHlink>
    </a:clrScheme>
    <a:fontScheme name="Microsoft Corporate Font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6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91440" tIns="45720" rIns="45720" bIns="91440" numCol="1" spcCol="0" rtlCol="0" fromWordArt="0" anchor="b" anchorCtr="0" forceAA="0" compatLnSpc="1">
        <a:prstTxWarp prst="textNoShape">
          <a:avLst/>
        </a:prstTxWarp>
        <a:noAutofit/>
      </a:bodyPr>
      <a:lstStyle>
        <a:defPPr defTabSz="914099" fontAlgn="base">
          <a:spcBef>
            <a:spcPct val="0"/>
          </a:spcBef>
          <a:spcAft>
            <a:spcPct val="0"/>
          </a:spcAft>
          <a:defRPr spc="-50" dirty="0" err="1" smtClean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  <a:latin typeface="Segoe UI" pitchFamily="34" charset="0"/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txDef>
      <a:spPr>
        <a:noFill/>
      </a:spPr>
      <a:bodyPr wrap="none" lIns="0" tIns="0" rIns="0" bIns="0" rtlCol="0">
        <a:spAutoFit/>
      </a:bodyPr>
      <a:lstStyle>
        <a:defPPr>
          <a:defRPr sz="4000" dirty="0" err="1" smtClean="0">
            <a:gradFill>
              <a:gsLst>
                <a:gs pos="0">
                  <a:schemeClr val="tx1">
                    <a:lumMod val="75000"/>
                    <a:lumOff val="25000"/>
                  </a:schemeClr>
                </a:gs>
                <a:gs pos="80000">
                  <a:schemeClr val="tx1">
                    <a:lumMod val="65000"/>
                    <a:lumOff val="35000"/>
                  </a:schemeClr>
                </a:gs>
              </a:gsLst>
              <a:lin ang="16200000" scaled="0"/>
            </a:gradFill>
            <a:latin typeface="Segoe UI Light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YR_2013_PPT_Template_8_5x14_final">
  <a:themeElements>
    <a:clrScheme name="MYR template">
      <a:dk1>
        <a:srgbClr val="505050"/>
      </a:dk1>
      <a:lt1>
        <a:srgbClr val="FFFFFF"/>
      </a:lt1>
      <a:dk2>
        <a:srgbClr val="0072C6"/>
      </a:dk2>
      <a:lt2>
        <a:srgbClr val="DDDDDD"/>
      </a:lt2>
      <a:accent1>
        <a:srgbClr val="4668C5"/>
      </a:accent1>
      <a:accent2>
        <a:srgbClr val="FF8C00"/>
      </a:accent2>
      <a:accent3>
        <a:srgbClr val="0072C6"/>
      </a:accent3>
      <a:accent4>
        <a:srgbClr val="7FBA00"/>
      </a:accent4>
      <a:accent5>
        <a:srgbClr val="002050"/>
      </a:accent5>
      <a:accent6>
        <a:srgbClr val="008272"/>
      </a:accent6>
      <a:hlink>
        <a:srgbClr val="0072C6"/>
      </a:hlink>
      <a:folHlink>
        <a:srgbClr val="0072C6"/>
      </a:folHlink>
    </a:clrScheme>
    <a:fontScheme name="Custom 1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defTabSz="932472" fontAlgn="base">
          <a:lnSpc>
            <a:spcPct val="90000"/>
          </a:lnSpc>
          <a:spcBef>
            <a:spcPct val="0"/>
          </a:spcBef>
          <a:spcAft>
            <a:spcPct val="0"/>
          </a:spcAft>
          <a:defRPr sz="2400" dirty="0" err="1" smtClean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 w="57150">
          <a:solidFill>
            <a:schemeClr val="accent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82880" tIns="146304" rIns="182880" bIns="146304" rtlCol="0">
        <a:spAutoFit/>
      </a:bodyPr>
      <a:lstStyle>
        <a:defPPr>
          <a:lnSpc>
            <a:spcPct val="90000"/>
          </a:lnSpc>
          <a:spcAft>
            <a:spcPts val="600"/>
          </a:spcAft>
          <a:defRPr sz="24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1_MPN_Template_Light_4x3">
  <a:themeElements>
    <a:clrScheme name="MPN Green Color Palette">
      <a:dk1>
        <a:srgbClr val="505050"/>
      </a:dk1>
      <a:lt1>
        <a:srgbClr val="FFFFFF"/>
      </a:lt1>
      <a:dk2>
        <a:srgbClr val="505050"/>
      </a:dk2>
      <a:lt2>
        <a:srgbClr val="F2F2F2"/>
      </a:lt2>
      <a:accent1>
        <a:srgbClr val="008272"/>
      </a:accent1>
      <a:accent2>
        <a:srgbClr val="7FBA00"/>
      </a:accent2>
      <a:accent3>
        <a:srgbClr val="BAD80A"/>
      </a:accent3>
      <a:accent4>
        <a:srgbClr val="FFF100"/>
      </a:accent4>
      <a:accent5>
        <a:srgbClr val="7F7F7F"/>
      </a:accent5>
      <a:accent6>
        <a:srgbClr val="FFFFFF"/>
      </a:accent6>
      <a:hlink>
        <a:srgbClr val="7FBA00"/>
      </a:hlink>
      <a:folHlink>
        <a:srgbClr val="BAD80A"/>
      </a:folHlink>
    </a:clrScheme>
    <a:fontScheme name="Microsoft Corporate Font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6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91440" tIns="45720" rIns="45720" bIns="91440" numCol="1" spcCol="0" rtlCol="0" fromWordArt="0" anchor="b" anchorCtr="0" forceAA="0" compatLnSpc="1">
        <a:prstTxWarp prst="textNoShape">
          <a:avLst/>
        </a:prstTxWarp>
        <a:noAutofit/>
      </a:bodyPr>
      <a:lstStyle>
        <a:defPPr defTabSz="914099" fontAlgn="base">
          <a:spcBef>
            <a:spcPct val="0"/>
          </a:spcBef>
          <a:spcAft>
            <a:spcPct val="0"/>
          </a:spcAft>
          <a:defRPr spc="-50" dirty="0" err="1" smtClean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  <a:latin typeface="Segoe UI" pitchFamily="34" charset="0"/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txDef>
      <a:spPr>
        <a:noFill/>
      </a:spPr>
      <a:bodyPr wrap="none" lIns="0" tIns="0" rIns="0" bIns="0" rtlCol="0">
        <a:spAutoFit/>
      </a:bodyPr>
      <a:lstStyle>
        <a:defPPr>
          <a:defRPr sz="4000" dirty="0" err="1" smtClean="0">
            <a:gradFill>
              <a:gsLst>
                <a:gs pos="0">
                  <a:schemeClr val="tx1">
                    <a:lumMod val="75000"/>
                    <a:lumOff val="25000"/>
                  </a:schemeClr>
                </a:gs>
                <a:gs pos="80000">
                  <a:schemeClr val="tx1">
                    <a:lumMod val="65000"/>
                    <a:lumOff val="35000"/>
                  </a:schemeClr>
                </a:gs>
              </a:gsLst>
              <a:lin ang="16200000" scaled="0"/>
            </a:gradFill>
            <a:latin typeface="Segoe UI Light" pitchFamily="34" charset="0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DEFAULT TO USE">
  <a:themeElements>
    <a:clrScheme name="MYR12 Theme Colors">
      <a:dk1>
        <a:srgbClr val="0F0E21"/>
      </a:dk1>
      <a:lt1>
        <a:srgbClr val="FFFFFF"/>
      </a:lt1>
      <a:dk2>
        <a:srgbClr val="171C38"/>
      </a:dk2>
      <a:lt2>
        <a:srgbClr val="91CFE3"/>
      </a:lt2>
      <a:accent1>
        <a:srgbClr val="3AAAD6"/>
      </a:accent1>
      <a:accent2>
        <a:srgbClr val="005A9B"/>
      </a:accent2>
      <a:accent3>
        <a:srgbClr val="FFFFFF"/>
      </a:accent3>
      <a:accent4>
        <a:srgbClr val="141313"/>
      </a:accent4>
      <a:accent5>
        <a:srgbClr val="3876AF"/>
      </a:accent5>
      <a:accent6>
        <a:srgbClr val="172E70"/>
      </a:accent6>
      <a:hlink>
        <a:srgbClr val="F17942"/>
      </a:hlink>
      <a:folHlink>
        <a:srgbClr val="FFFFF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46966368AF6B43966FD3193D403A8B" ma:contentTypeVersion="0" ma:contentTypeDescription="Create a new document." ma:contentTypeScope="" ma:versionID="bd8d1298e2ba03ae5084bbcb58e20a7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c06c0d3bdfaf1585c6f4f4d7723a04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0C447F9-31C3-43FB-BE14-F0BB11A4DDB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8346108-0F30-4BD8-A994-204AF18F1E2E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2D672EA-2E86-4782-BC23-104D2BAE38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13218</TotalTime>
  <Words>363</Words>
  <Application>Microsoft Office PowerPoint</Application>
  <PresentationFormat>Widescreen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15" baseType="lpstr">
      <vt:lpstr>Arial</vt:lpstr>
      <vt:lpstr>Calibri</vt:lpstr>
      <vt:lpstr>Segoe</vt:lpstr>
      <vt:lpstr>Segoe Light</vt:lpstr>
      <vt:lpstr>Segoe UI</vt:lpstr>
      <vt:lpstr>Segoe UI Light</vt:lpstr>
      <vt:lpstr>Wingdings</vt:lpstr>
      <vt:lpstr>Finance Metro Template Light 16x9</vt:lpstr>
      <vt:lpstr>MYR_2013_PPT_Template_8_5x14_final</vt:lpstr>
      <vt:lpstr>1_MPN_Template_Light_4x3</vt:lpstr>
      <vt:lpstr>DEFAULT TO USE</vt:lpstr>
      <vt:lpstr>Best Career Advice</vt:lpstr>
      <vt:lpstr>What they would tell their younger self</vt:lpstr>
      <vt:lpstr>Favorite Quotes to live by….</vt:lpstr>
      <vt:lpstr>Book Recommendations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Bill Hawkins</dc:title>
  <dc:creator>Bill Hawkins (GSI PAM)</dc:creator>
  <cp:lastModifiedBy>Vincent Menzione</cp:lastModifiedBy>
  <cp:revision>256</cp:revision>
  <cp:lastPrinted>2017-05-07T17:45:08Z</cp:lastPrinted>
  <dcterms:created xsi:type="dcterms:W3CDTF">2013-11-08T21:48:43Z</dcterms:created>
  <dcterms:modified xsi:type="dcterms:W3CDTF">2017-05-09T12:42:12Z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0x0101007546966368AF6B43966FD3193D403A8B</vt:lpwstr>
  </property>
</Properties>
</file>